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345" r:id="rId5"/>
    <p:sldId id="274" r:id="rId6"/>
    <p:sldId id="289" r:id="rId7"/>
    <p:sldId id="376" r:id="rId8"/>
    <p:sldId id="383" r:id="rId9"/>
    <p:sldId id="405" r:id="rId10"/>
    <p:sldId id="406" r:id="rId11"/>
    <p:sldId id="409" r:id="rId12"/>
    <p:sldId id="700" r:id="rId13"/>
    <p:sldId id="701" r:id="rId14"/>
    <p:sldId id="413" r:id="rId15"/>
    <p:sldId id="414" r:id="rId16"/>
    <p:sldId id="377" r:id="rId17"/>
    <p:sldId id="336" r:id="rId18"/>
    <p:sldId id="410" r:id="rId19"/>
    <p:sldId id="702" r:id="rId20"/>
    <p:sldId id="419" r:id="rId21"/>
    <p:sldId id="417" r:id="rId22"/>
    <p:sldId id="418" r:id="rId23"/>
    <p:sldId id="707" r:id="rId24"/>
    <p:sldId id="420" r:id="rId25"/>
    <p:sldId id="706" r:id="rId26"/>
    <p:sldId id="415" r:id="rId27"/>
    <p:sldId id="705" r:id="rId28"/>
    <p:sldId id="364" r:id="rId29"/>
    <p:sldId id="346" r:id="rId30"/>
    <p:sldId id="703" r:id="rId31"/>
    <p:sldId id="704" r:id="rId32"/>
    <p:sldId id="708" r:id="rId33"/>
  </p:sldIdLst>
  <p:sldSz cx="9144000" cy="5143500" type="screen16x9"/>
  <p:notesSz cx="6797675" cy="9926638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E0255954-E1A9-44EA-9B30-E5585A421F8C}">
          <p14:sldIdLst>
            <p14:sldId id="345"/>
            <p14:sldId id="274"/>
            <p14:sldId id="289"/>
            <p14:sldId id="376"/>
            <p14:sldId id="383"/>
            <p14:sldId id="405"/>
            <p14:sldId id="406"/>
            <p14:sldId id="409"/>
            <p14:sldId id="700"/>
            <p14:sldId id="701"/>
            <p14:sldId id="413"/>
            <p14:sldId id="414"/>
            <p14:sldId id="377"/>
            <p14:sldId id="336"/>
            <p14:sldId id="410"/>
            <p14:sldId id="702"/>
            <p14:sldId id="419"/>
            <p14:sldId id="417"/>
            <p14:sldId id="418"/>
            <p14:sldId id="707"/>
            <p14:sldId id="420"/>
            <p14:sldId id="706"/>
            <p14:sldId id="415"/>
            <p14:sldId id="705"/>
            <p14:sldId id="364"/>
            <p14:sldId id="346"/>
            <p14:sldId id="703"/>
            <p14:sldId id="704"/>
            <p14:sldId id="7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D27"/>
    <a:srgbClr val="C7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D7683-F4F5-4B61-A24F-FCB4C3B579D9}" v="58" dt="2022-10-25T12:50:51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77"/>
  </p:normalViewPr>
  <p:slideViewPr>
    <p:cSldViewPr snapToGrid="0" snapToObjects="1">
      <p:cViewPr varScale="1">
        <p:scale>
          <a:sx n="137" d="100"/>
          <a:sy n="137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RE Frederic" userId="ce777264-5fe5-46d5-ab9d-e0b02ac4b3ee" providerId="ADAL" clId="{08CFC83F-66F8-4280-A3BE-622EC86B7DF5}"/>
    <pc:docChg chg="undo redo custSel addSld delSld modSld sldOrd modSection">
      <pc:chgData name="FIORE Frederic" userId="ce777264-5fe5-46d5-ab9d-e0b02ac4b3ee" providerId="ADAL" clId="{08CFC83F-66F8-4280-A3BE-622EC86B7DF5}" dt="2022-09-15T09:52:02.891" v="11869" actId="20577"/>
      <pc:docMkLst>
        <pc:docMk/>
      </pc:docMkLst>
      <pc:sldChg chg="del">
        <pc:chgData name="FIORE Frederic" userId="ce777264-5fe5-46d5-ab9d-e0b02ac4b3ee" providerId="ADAL" clId="{08CFC83F-66F8-4280-A3BE-622EC86B7DF5}" dt="2022-09-06T07:05:56.504" v="4560" actId="47"/>
        <pc:sldMkLst>
          <pc:docMk/>
          <pc:sldMk cId="1455691569" sldId="273"/>
        </pc:sldMkLst>
      </pc:sldChg>
      <pc:sldChg chg="modSp mod">
        <pc:chgData name="FIORE Frederic" userId="ce777264-5fe5-46d5-ab9d-e0b02ac4b3ee" providerId="ADAL" clId="{08CFC83F-66F8-4280-A3BE-622EC86B7DF5}" dt="2022-08-17T15:00:15.312" v="2346" actId="13926"/>
        <pc:sldMkLst>
          <pc:docMk/>
          <pc:sldMk cId="850982288" sldId="274"/>
        </pc:sldMkLst>
        <pc:spChg chg="mod">
          <ac:chgData name="FIORE Frederic" userId="ce777264-5fe5-46d5-ab9d-e0b02ac4b3ee" providerId="ADAL" clId="{08CFC83F-66F8-4280-A3BE-622EC86B7DF5}" dt="2022-08-17T14:17:36.549" v="7" actId="20577"/>
          <ac:spMkLst>
            <pc:docMk/>
            <pc:sldMk cId="850982288" sldId="274"/>
            <ac:spMk id="2" creationId="{00000000-0000-0000-0000-000000000000}"/>
          </ac:spMkLst>
        </pc:spChg>
        <pc:graphicFrameChg chg="modGraphic">
          <ac:chgData name="FIORE Frederic" userId="ce777264-5fe5-46d5-ab9d-e0b02ac4b3ee" providerId="ADAL" clId="{08CFC83F-66F8-4280-A3BE-622EC86B7DF5}" dt="2022-08-17T15:00:15.312" v="2346" actId="13926"/>
          <ac:graphicFrameMkLst>
            <pc:docMk/>
            <pc:sldMk cId="850982288" sldId="274"/>
            <ac:graphicFrameMk id="4" creationId="{00000000-0000-0000-0000-000000000000}"/>
          </ac:graphicFrameMkLst>
        </pc:graphicFrameChg>
      </pc:sldChg>
      <pc:sldChg chg="del">
        <pc:chgData name="FIORE Frederic" userId="ce777264-5fe5-46d5-ab9d-e0b02ac4b3ee" providerId="ADAL" clId="{08CFC83F-66F8-4280-A3BE-622EC86B7DF5}" dt="2022-09-06T07:05:31.095" v="4542" actId="47"/>
        <pc:sldMkLst>
          <pc:docMk/>
          <pc:sldMk cId="1731149590" sldId="287"/>
        </pc:sldMkLst>
      </pc:sldChg>
      <pc:sldChg chg="modSp mod">
        <pc:chgData name="FIORE Frederic" userId="ce777264-5fe5-46d5-ab9d-e0b02ac4b3ee" providerId="ADAL" clId="{08CFC83F-66F8-4280-A3BE-622EC86B7DF5}" dt="2022-09-14T14:41:15.283" v="6734" actId="6549"/>
        <pc:sldMkLst>
          <pc:docMk/>
          <pc:sldMk cId="3126408966" sldId="289"/>
        </pc:sldMkLst>
        <pc:spChg chg="mod">
          <ac:chgData name="FIORE Frederic" userId="ce777264-5fe5-46d5-ab9d-e0b02ac4b3ee" providerId="ADAL" clId="{08CFC83F-66F8-4280-A3BE-622EC86B7DF5}" dt="2022-09-14T14:41:15.283" v="6734" actId="6549"/>
          <ac:spMkLst>
            <pc:docMk/>
            <pc:sldMk cId="3126408966" sldId="289"/>
            <ac:spMk id="3" creationId="{00000000-0000-0000-0000-000000000000}"/>
          </ac:spMkLst>
        </pc:spChg>
      </pc:sldChg>
      <pc:sldChg chg="del">
        <pc:chgData name="FIORE Frederic" userId="ce777264-5fe5-46d5-ab9d-e0b02ac4b3ee" providerId="ADAL" clId="{08CFC83F-66F8-4280-A3BE-622EC86B7DF5}" dt="2022-09-06T07:05:57.142" v="4561" actId="47"/>
        <pc:sldMkLst>
          <pc:docMk/>
          <pc:sldMk cId="2651099230" sldId="307"/>
        </pc:sldMkLst>
      </pc:sldChg>
      <pc:sldChg chg="del">
        <pc:chgData name="FIORE Frederic" userId="ce777264-5fe5-46d5-ab9d-e0b02ac4b3ee" providerId="ADAL" clId="{08CFC83F-66F8-4280-A3BE-622EC86B7DF5}" dt="2022-09-06T07:05:54.489" v="4554" actId="47"/>
        <pc:sldMkLst>
          <pc:docMk/>
          <pc:sldMk cId="542800153" sldId="308"/>
        </pc:sldMkLst>
      </pc:sldChg>
      <pc:sldChg chg="del">
        <pc:chgData name="FIORE Frederic" userId="ce777264-5fe5-46d5-ab9d-e0b02ac4b3ee" providerId="ADAL" clId="{08CFC83F-66F8-4280-A3BE-622EC86B7DF5}" dt="2022-09-06T07:05:57.511" v="4562" actId="47"/>
        <pc:sldMkLst>
          <pc:docMk/>
          <pc:sldMk cId="290633054" sldId="310"/>
        </pc:sldMkLst>
      </pc:sldChg>
      <pc:sldChg chg="del">
        <pc:chgData name="FIORE Frederic" userId="ce777264-5fe5-46d5-ab9d-e0b02ac4b3ee" providerId="ADAL" clId="{08CFC83F-66F8-4280-A3BE-622EC86B7DF5}" dt="2022-09-06T07:05:54.930" v="4555" actId="47"/>
        <pc:sldMkLst>
          <pc:docMk/>
          <pc:sldMk cId="1775509917" sldId="311"/>
        </pc:sldMkLst>
      </pc:sldChg>
      <pc:sldChg chg="del">
        <pc:chgData name="FIORE Frederic" userId="ce777264-5fe5-46d5-ab9d-e0b02ac4b3ee" providerId="ADAL" clId="{08CFC83F-66F8-4280-A3BE-622EC86B7DF5}" dt="2022-09-06T07:05:55.217" v="4556" actId="47"/>
        <pc:sldMkLst>
          <pc:docMk/>
          <pc:sldMk cId="2247427030" sldId="313"/>
        </pc:sldMkLst>
      </pc:sldChg>
      <pc:sldChg chg="del">
        <pc:chgData name="FIORE Frederic" userId="ce777264-5fe5-46d5-ab9d-e0b02ac4b3ee" providerId="ADAL" clId="{08CFC83F-66F8-4280-A3BE-622EC86B7DF5}" dt="2022-09-06T07:05:55.464" v="4557" actId="47"/>
        <pc:sldMkLst>
          <pc:docMk/>
          <pc:sldMk cId="2830225939" sldId="314"/>
        </pc:sldMkLst>
      </pc:sldChg>
      <pc:sldChg chg="del">
        <pc:chgData name="FIORE Frederic" userId="ce777264-5fe5-46d5-ab9d-e0b02ac4b3ee" providerId="ADAL" clId="{08CFC83F-66F8-4280-A3BE-622EC86B7DF5}" dt="2022-09-06T07:05:56.008" v="4558" actId="47"/>
        <pc:sldMkLst>
          <pc:docMk/>
          <pc:sldMk cId="3204627058" sldId="315"/>
        </pc:sldMkLst>
      </pc:sldChg>
      <pc:sldChg chg="del">
        <pc:chgData name="FIORE Frederic" userId="ce777264-5fe5-46d5-ab9d-e0b02ac4b3ee" providerId="ADAL" clId="{08CFC83F-66F8-4280-A3BE-622EC86B7DF5}" dt="2022-09-06T07:05:56.208" v="4559" actId="47"/>
        <pc:sldMkLst>
          <pc:docMk/>
          <pc:sldMk cId="1299173412" sldId="317"/>
        </pc:sldMkLst>
      </pc:sldChg>
      <pc:sldChg chg="del">
        <pc:chgData name="FIORE Frederic" userId="ce777264-5fe5-46d5-ab9d-e0b02ac4b3ee" providerId="ADAL" clId="{08CFC83F-66F8-4280-A3BE-622EC86B7DF5}" dt="2022-09-06T07:06:00.356" v="4568" actId="47"/>
        <pc:sldMkLst>
          <pc:docMk/>
          <pc:sldMk cId="895282392" sldId="324"/>
        </pc:sldMkLst>
      </pc:sldChg>
      <pc:sldChg chg="del">
        <pc:chgData name="FIORE Frederic" userId="ce777264-5fe5-46d5-ab9d-e0b02ac4b3ee" providerId="ADAL" clId="{08CFC83F-66F8-4280-A3BE-622EC86B7DF5}" dt="2022-09-06T07:05:59.815" v="4567" actId="47"/>
        <pc:sldMkLst>
          <pc:docMk/>
          <pc:sldMk cId="4175107129" sldId="325"/>
        </pc:sldMkLst>
      </pc:sldChg>
      <pc:sldChg chg="del">
        <pc:chgData name="FIORE Frederic" userId="ce777264-5fe5-46d5-ab9d-e0b02ac4b3ee" providerId="ADAL" clId="{08CFC83F-66F8-4280-A3BE-622EC86B7DF5}" dt="2022-09-06T07:05:58.637" v="4565" actId="47"/>
        <pc:sldMkLst>
          <pc:docMk/>
          <pc:sldMk cId="4161153824" sldId="326"/>
        </pc:sldMkLst>
      </pc:sldChg>
      <pc:sldChg chg="del">
        <pc:chgData name="FIORE Frederic" userId="ce777264-5fe5-46d5-ab9d-e0b02ac4b3ee" providerId="ADAL" clId="{08CFC83F-66F8-4280-A3BE-622EC86B7DF5}" dt="2022-09-06T07:05:57.805" v="4563" actId="47"/>
        <pc:sldMkLst>
          <pc:docMk/>
          <pc:sldMk cId="4025934143" sldId="334"/>
        </pc:sldMkLst>
      </pc:sldChg>
      <pc:sldChg chg="modSp add mod modAnim">
        <pc:chgData name="FIORE Frederic" userId="ce777264-5fe5-46d5-ab9d-e0b02ac4b3ee" providerId="ADAL" clId="{08CFC83F-66F8-4280-A3BE-622EC86B7DF5}" dt="2022-09-14T14:53:12.954" v="7138" actId="12"/>
        <pc:sldMkLst>
          <pc:docMk/>
          <pc:sldMk cId="275987299" sldId="336"/>
        </pc:sldMkLst>
        <pc:spChg chg="mod">
          <ac:chgData name="FIORE Frederic" userId="ce777264-5fe5-46d5-ab9d-e0b02ac4b3ee" providerId="ADAL" clId="{08CFC83F-66F8-4280-A3BE-622EC86B7DF5}" dt="2022-09-14T14:49:34.955" v="6935" actId="6549"/>
          <ac:spMkLst>
            <pc:docMk/>
            <pc:sldMk cId="275987299" sldId="336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29:49.966" v="2348"/>
          <ac:spMkLst>
            <pc:docMk/>
            <pc:sldMk cId="275987299" sldId="336"/>
            <ac:spMk id="4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4T14:53:12.954" v="7138" actId="12"/>
          <ac:spMkLst>
            <pc:docMk/>
            <pc:sldMk cId="275987299" sldId="336"/>
            <ac:spMk id="6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29:49.966" v="2348"/>
          <ac:spMkLst>
            <pc:docMk/>
            <pc:sldMk cId="275987299" sldId="336"/>
            <ac:spMk id="8" creationId="{00000000-0000-0000-0000-000000000000}"/>
          </ac:spMkLst>
        </pc:spChg>
      </pc:sldChg>
      <pc:sldChg chg="del">
        <pc:chgData name="FIORE Frederic" userId="ce777264-5fe5-46d5-ab9d-e0b02ac4b3ee" providerId="ADAL" clId="{08CFC83F-66F8-4280-A3BE-622EC86B7DF5}" dt="2022-09-06T07:05:41.262" v="4545" actId="47"/>
        <pc:sldMkLst>
          <pc:docMk/>
          <pc:sldMk cId="1877462845" sldId="337"/>
        </pc:sldMkLst>
      </pc:sldChg>
      <pc:sldChg chg="addSp delSp modSp mod">
        <pc:chgData name="FIORE Frederic" userId="ce777264-5fe5-46d5-ab9d-e0b02ac4b3ee" providerId="ADAL" clId="{08CFC83F-66F8-4280-A3BE-622EC86B7DF5}" dt="2022-09-14T15:25:42.068" v="8939" actId="14100"/>
        <pc:sldMkLst>
          <pc:docMk/>
          <pc:sldMk cId="2115950466" sldId="346"/>
        </pc:sldMkLst>
        <pc:spChg chg="mod">
          <ac:chgData name="FIORE Frederic" userId="ce777264-5fe5-46d5-ab9d-e0b02ac4b3ee" providerId="ADAL" clId="{08CFC83F-66F8-4280-A3BE-622EC86B7DF5}" dt="2022-09-14T15:12:16.552" v="8727" actId="14100"/>
          <ac:spMkLst>
            <pc:docMk/>
            <pc:sldMk cId="2115950466" sldId="346"/>
            <ac:spMk id="2" creationId="{00000000-0000-0000-0000-000000000000}"/>
          </ac:spMkLst>
        </pc:spChg>
        <pc:spChg chg="del mod">
          <ac:chgData name="FIORE Frederic" userId="ce777264-5fe5-46d5-ab9d-e0b02ac4b3ee" providerId="ADAL" clId="{08CFC83F-66F8-4280-A3BE-622EC86B7DF5}" dt="2022-09-14T15:18:48.829" v="8887" actId="21"/>
          <ac:spMkLst>
            <pc:docMk/>
            <pc:sldMk cId="2115950466" sldId="346"/>
            <ac:spMk id="3" creationId="{00000000-0000-0000-0000-000000000000}"/>
          </ac:spMkLst>
        </pc:spChg>
        <pc:spChg chg="add del mod">
          <ac:chgData name="FIORE Frederic" userId="ce777264-5fe5-46d5-ab9d-e0b02ac4b3ee" providerId="ADAL" clId="{08CFC83F-66F8-4280-A3BE-622EC86B7DF5}" dt="2022-09-14T15:12:37.061" v="8734"/>
          <ac:spMkLst>
            <pc:docMk/>
            <pc:sldMk cId="2115950466" sldId="346"/>
            <ac:spMk id="7" creationId="{60CE6A2A-1CF4-3BF7-C84D-A18A1E8F0E9B}"/>
          </ac:spMkLst>
        </pc:spChg>
        <pc:spChg chg="add del mod">
          <ac:chgData name="FIORE Frederic" userId="ce777264-5fe5-46d5-ab9d-e0b02ac4b3ee" providerId="ADAL" clId="{08CFC83F-66F8-4280-A3BE-622EC86B7DF5}" dt="2022-09-14T15:12:36.642" v="8733"/>
          <ac:spMkLst>
            <pc:docMk/>
            <pc:sldMk cId="2115950466" sldId="346"/>
            <ac:spMk id="8" creationId="{77A2164D-7F62-219C-67D3-9FA958B9CED2}"/>
          </ac:spMkLst>
        </pc:spChg>
        <pc:spChg chg="add mod">
          <ac:chgData name="FIORE Frederic" userId="ce777264-5fe5-46d5-ab9d-e0b02ac4b3ee" providerId="ADAL" clId="{08CFC83F-66F8-4280-A3BE-622EC86B7DF5}" dt="2022-09-14T15:21:45.708" v="8928" actId="5793"/>
          <ac:spMkLst>
            <pc:docMk/>
            <pc:sldMk cId="2115950466" sldId="346"/>
            <ac:spMk id="10" creationId="{78551CF2-4796-9C54-8117-EDEDE28D059A}"/>
          </ac:spMkLst>
        </pc:spChg>
        <pc:grpChg chg="mod">
          <ac:chgData name="FIORE Frederic" userId="ce777264-5fe5-46d5-ab9d-e0b02ac4b3ee" providerId="ADAL" clId="{08CFC83F-66F8-4280-A3BE-622EC86B7DF5}" dt="2022-09-14T15:22:02.279" v="8929" actId="1076"/>
          <ac:grpSpMkLst>
            <pc:docMk/>
            <pc:sldMk cId="2115950466" sldId="346"/>
            <ac:grpSpMk id="6" creationId="{00000000-0000-0000-0000-000000000000}"/>
          </ac:grpSpMkLst>
        </pc:grpChg>
        <pc:picChg chg="add del mod">
          <ac:chgData name="FIORE Frederic" userId="ce777264-5fe5-46d5-ab9d-e0b02ac4b3ee" providerId="ADAL" clId="{08CFC83F-66F8-4280-A3BE-622EC86B7DF5}" dt="2022-09-14T15:23:15.387" v="8930" actId="478"/>
          <ac:picMkLst>
            <pc:docMk/>
            <pc:sldMk cId="2115950466" sldId="346"/>
            <ac:picMk id="12" creationId="{953FA67E-64E6-BE5D-E994-050BCECC0872}"/>
          </ac:picMkLst>
        </pc:picChg>
        <pc:picChg chg="add del mod">
          <ac:chgData name="FIORE Frederic" userId="ce777264-5fe5-46d5-ab9d-e0b02ac4b3ee" providerId="ADAL" clId="{08CFC83F-66F8-4280-A3BE-622EC86B7DF5}" dt="2022-09-14T15:25:26.702" v="8935" actId="478"/>
          <ac:picMkLst>
            <pc:docMk/>
            <pc:sldMk cId="2115950466" sldId="346"/>
            <ac:picMk id="14" creationId="{3654FE4A-1F43-3D86-16C6-AA2A1A312488}"/>
          </ac:picMkLst>
        </pc:picChg>
        <pc:picChg chg="add mod">
          <ac:chgData name="FIORE Frederic" userId="ce777264-5fe5-46d5-ab9d-e0b02ac4b3ee" providerId="ADAL" clId="{08CFC83F-66F8-4280-A3BE-622EC86B7DF5}" dt="2022-09-14T15:25:42.068" v="8939" actId="14100"/>
          <ac:picMkLst>
            <pc:docMk/>
            <pc:sldMk cId="2115950466" sldId="346"/>
            <ac:picMk id="16" creationId="{2429CF66-847D-4807-AA9C-679609E2590A}"/>
          </ac:picMkLst>
        </pc:picChg>
      </pc:sldChg>
      <pc:sldChg chg="del">
        <pc:chgData name="FIORE Frederic" userId="ce777264-5fe5-46d5-ab9d-e0b02ac4b3ee" providerId="ADAL" clId="{08CFC83F-66F8-4280-A3BE-622EC86B7DF5}" dt="2022-09-06T07:05:52.182" v="4552" actId="47"/>
        <pc:sldMkLst>
          <pc:docMk/>
          <pc:sldMk cId="3691827920" sldId="347"/>
        </pc:sldMkLst>
      </pc:sldChg>
      <pc:sldChg chg="del">
        <pc:chgData name="FIORE Frederic" userId="ce777264-5fe5-46d5-ab9d-e0b02ac4b3ee" providerId="ADAL" clId="{08CFC83F-66F8-4280-A3BE-622EC86B7DF5}" dt="2022-09-06T07:05:34.319" v="4543" actId="47"/>
        <pc:sldMkLst>
          <pc:docMk/>
          <pc:sldMk cId="2702974025" sldId="350"/>
        </pc:sldMkLst>
      </pc:sldChg>
      <pc:sldChg chg="del">
        <pc:chgData name="FIORE Frederic" userId="ce777264-5fe5-46d5-ab9d-e0b02ac4b3ee" providerId="ADAL" clId="{08CFC83F-66F8-4280-A3BE-622EC86B7DF5}" dt="2022-08-17T14:22:06.394" v="198" actId="47"/>
        <pc:sldMkLst>
          <pc:docMk/>
          <pc:sldMk cId="3114936514" sldId="353"/>
        </pc:sldMkLst>
      </pc:sldChg>
      <pc:sldChg chg="del">
        <pc:chgData name="FIORE Frederic" userId="ce777264-5fe5-46d5-ab9d-e0b02ac4b3ee" providerId="ADAL" clId="{08CFC83F-66F8-4280-A3BE-622EC86B7DF5}" dt="2022-09-06T07:05:37.005" v="4544" actId="47"/>
        <pc:sldMkLst>
          <pc:docMk/>
          <pc:sldMk cId="129793770" sldId="358"/>
        </pc:sldMkLst>
      </pc:sldChg>
      <pc:sldChg chg="del">
        <pc:chgData name="FIORE Frederic" userId="ce777264-5fe5-46d5-ab9d-e0b02ac4b3ee" providerId="ADAL" clId="{08CFC83F-66F8-4280-A3BE-622EC86B7DF5}" dt="2022-09-06T07:05:47.676" v="4548" actId="47"/>
        <pc:sldMkLst>
          <pc:docMk/>
          <pc:sldMk cId="2325598029" sldId="360"/>
        </pc:sldMkLst>
      </pc:sldChg>
      <pc:sldChg chg="del">
        <pc:chgData name="FIORE Frederic" userId="ce777264-5fe5-46d5-ab9d-e0b02ac4b3ee" providerId="ADAL" clId="{08CFC83F-66F8-4280-A3BE-622EC86B7DF5}" dt="2022-09-06T07:05:48.878" v="4549" actId="47"/>
        <pc:sldMkLst>
          <pc:docMk/>
          <pc:sldMk cId="3361273412" sldId="361"/>
        </pc:sldMkLst>
      </pc:sldChg>
      <pc:sldChg chg="del">
        <pc:chgData name="FIORE Frederic" userId="ce777264-5fe5-46d5-ab9d-e0b02ac4b3ee" providerId="ADAL" clId="{08CFC83F-66F8-4280-A3BE-622EC86B7DF5}" dt="2022-09-06T07:05:45.992" v="4547" actId="47"/>
        <pc:sldMkLst>
          <pc:docMk/>
          <pc:sldMk cId="401906999" sldId="363"/>
        </pc:sldMkLst>
      </pc:sldChg>
      <pc:sldChg chg="modSp add del mod">
        <pc:chgData name="FIORE Frederic" userId="ce777264-5fe5-46d5-ab9d-e0b02ac4b3ee" providerId="ADAL" clId="{08CFC83F-66F8-4280-A3BE-622EC86B7DF5}" dt="2022-09-15T08:24:39.735" v="11168" actId="20577"/>
        <pc:sldMkLst>
          <pc:docMk/>
          <pc:sldMk cId="433200553" sldId="364"/>
        </pc:sldMkLst>
        <pc:spChg chg="mod">
          <ac:chgData name="FIORE Frederic" userId="ce777264-5fe5-46d5-ab9d-e0b02ac4b3ee" providerId="ADAL" clId="{08CFC83F-66F8-4280-A3BE-622EC86B7DF5}" dt="2022-09-15T08:24:39.735" v="11168" actId="20577"/>
          <ac:spMkLst>
            <pc:docMk/>
            <pc:sldMk cId="433200553" sldId="364"/>
            <ac:spMk id="6" creationId="{00000000-0000-0000-0000-000000000000}"/>
          </ac:spMkLst>
        </pc:spChg>
      </pc:sldChg>
      <pc:sldChg chg="addSp delSp modSp del mod ord">
        <pc:chgData name="FIORE Frederic" userId="ce777264-5fe5-46d5-ab9d-e0b02ac4b3ee" providerId="ADAL" clId="{08CFC83F-66F8-4280-A3BE-622EC86B7DF5}" dt="2022-08-30T09:37:49.636" v="2972" actId="47"/>
        <pc:sldMkLst>
          <pc:docMk/>
          <pc:sldMk cId="2326622582" sldId="365"/>
        </pc:sldMkLst>
        <pc:picChg chg="add del mod">
          <ac:chgData name="FIORE Frederic" userId="ce777264-5fe5-46d5-ab9d-e0b02ac4b3ee" providerId="ADAL" clId="{08CFC83F-66F8-4280-A3BE-622EC86B7DF5}" dt="2022-08-17T14:22:17.210" v="200" actId="21"/>
          <ac:picMkLst>
            <pc:docMk/>
            <pc:sldMk cId="2326622582" sldId="365"/>
            <ac:picMk id="4" creationId="{3DAAB20F-283C-591E-B76B-E8D78E168BB3}"/>
          </ac:picMkLst>
        </pc:picChg>
      </pc:sldChg>
      <pc:sldChg chg="del">
        <pc:chgData name="FIORE Frederic" userId="ce777264-5fe5-46d5-ab9d-e0b02ac4b3ee" providerId="ADAL" clId="{08CFC83F-66F8-4280-A3BE-622EC86B7DF5}" dt="2022-09-06T07:06:00.845" v="4569" actId="47"/>
        <pc:sldMkLst>
          <pc:docMk/>
          <pc:sldMk cId="3764856489" sldId="366"/>
        </pc:sldMkLst>
      </pc:sldChg>
      <pc:sldChg chg="del">
        <pc:chgData name="FIORE Frederic" userId="ce777264-5fe5-46d5-ab9d-e0b02ac4b3ee" providerId="ADAL" clId="{08CFC83F-66F8-4280-A3BE-622EC86B7DF5}" dt="2022-09-06T07:06:02" v="4571" actId="47"/>
        <pc:sldMkLst>
          <pc:docMk/>
          <pc:sldMk cId="2721475865" sldId="369"/>
        </pc:sldMkLst>
      </pc:sldChg>
      <pc:sldChg chg="del">
        <pc:chgData name="FIORE Frederic" userId="ce777264-5fe5-46d5-ab9d-e0b02ac4b3ee" providerId="ADAL" clId="{08CFC83F-66F8-4280-A3BE-622EC86B7DF5}" dt="2022-09-06T07:06:01.423" v="4570" actId="47"/>
        <pc:sldMkLst>
          <pc:docMk/>
          <pc:sldMk cId="2674994747" sldId="370"/>
        </pc:sldMkLst>
      </pc:sldChg>
      <pc:sldChg chg="del">
        <pc:chgData name="FIORE Frederic" userId="ce777264-5fe5-46d5-ab9d-e0b02ac4b3ee" providerId="ADAL" clId="{08CFC83F-66F8-4280-A3BE-622EC86B7DF5}" dt="2022-09-06T07:05:43.328" v="4546" actId="47"/>
        <pc:sldMkLst>
          <pc:docMk/>
          <pc:sldMk cId="3946094490" sldId="372"/>
        </pc:sldMkLst>
      </pc:sldChg>
      <pc:sldChg chg="del">
        <pc:chgData name="FIORE Frederic" userId="ce777264-5fe5-46d5-ab9d-e0b02ac4b3ee" providerId="ADAL" clId="{08CFC83F-66F8-4280-A3BE-622EC86B7DF5}" dt="2022-09-06T07:05:59.101" v="4566" actId="47"/>
        <pc:sldMkLst>
          <pc:docMk/>
          <pc:sldMk cId="724407615" sldId="373"/>
        </pc:sldMkLst>
      </pc:sldChg>
      <pc:sldChg chg="del">
        <pc:chgData name="FIORE Frederic" userId="ce777264-5fe5-46d5-ab9d-e0b02ac4b3ee" providerId="ADAL" clId="{08CFC83F-66F8-4280-A3BE-622EC86B7DF5}" dt="2022-09-06T07:05:49.791" v="4550" actId="47"/>
        <pc:sldMkLst>
          <pc:docMk/>
          <pc:sldMk cId="3082879090" sldId="374"/>
        </pc:sldMkLst>
      </pc:sldChg>
      <pc:sldChg chg="del">
        <pc:chgData name="FIORE Frederic" userId="ce777264-5fe5-46d5-ab9d-e0b02ac4b3ee" providerId="ADAL" clId="{08CFC83F-66F8-4280-A3BE-622EC86B7DF5}" dt="2022-09-06T07:05:50.708" v="4551" actId="47"/>
        <pc:sldMkLst>
          <pc:docMk/>
          <pc:sldMk cId="3124658537" sldId="375"/>
        </pc:sldMkLst>
      </pc:sldChg>
      <pc:sldChg chg="addSp delSp modSp mod">
        <pc:chgData name="FIORE Frederic" userId="ce777264-5fe5-46d5-ab9d-e0b02ac4b3ee" providerId="ADAL" clId="{08CFC83F-66F8-4280-A3BE-622EC86B7DF5}" dt="2022-09-15T09:36:49.062" v="11338"/>
        <pc:sldMkLst>
          <pc:docMk/>
          <pc:sldMk cId="2746165047" sldId="376"/>
        </pc:sldMkLst>
        <pc:spChg chg="mod">
          <ac:chgData name="FIORE Frederic" userId="ce777264-5fe5-46d5-ab9d-e0b02ac4b3ee" providerId="ADAL" clId="{08CFC83F-66F8-4280-A3BE-622EC86B7DF5}" dt="2022-09-14T14:41:43.501" v="6749" actId="14100"/>
          <ac:spMkLst>
            <pc:docMk/>
            <pc:sldMk cId="2746165047" sldId="376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4T14:42:05.522" v="6759" actId="20577"/>
          <ac:spMkLst>
            <pc:docMk/>
            <pc:sldMk cId="2746165047" sldId="376"/>
            <ac:spMk id="3" creationId="{00000000-0000-0000-0000-000000000000}"/>
          </ac:spMkLst>
        </pc:spChg>
        <pc:spChg chg="add mod">
          <ac:chgData name="FIORE Frederic" userId="ce777264-5fe5-46d5-ab9d-e0b02ac4b3ee" providerId="ADAL" clId="{08CFC83F-66F8-4280-A3BE-622EC86B7DF5}" dt="2022-09-15T09:36:49.062" v="11338"/>
          <ac:spMkLst>
            <pc:docMk/>
            <pc:sldMk cId="2746165047" sldId="376"/>
            <ac:spMk id="7" creationId="{BFAEE516-7DA4-BABE-A7BF-C22DA319DAC6}"/>
          </ac:spMkLst>
        </pc:spChg>
        <pc:picChg chg="add mod">
          <ac:chgData name="FIORE Frederic" userId="ce777264-5fe5-46d5-ab9d-e0b02ac4b3ee" providerId="ADAL" clId="{08CFC83F-66F8-4280-A3BE-622EC86B7DF5}" dt="2022-09-15T09:36:31.059" v="11337"/>
          <ac:picMkLst>
            <pc:docMk/>
            <pc:sldMk cId="2746165047" sldId="376"/>
            <ac:picMk id="5" creationId="{B6B63755-990E-4F41-B117-10658FEA3AC6}"/>
          </ac:picMkLst>
        </pc:picChg>
        <pc:picChg chg="del mod">
          <ac:chgData name="FIORE Frederic" userId="ce777264-5fe5-46d5-ab9d-e0b02ac4b3ee" providerId="ADAL" clId="{08CFC83F-66F8-4280-A3BE-622EC86B7DF5}" dt="2022-09-15T09:36:18.654" v="11336" actId="478"/>
          <ac:picMkLst>
            <pc:docMk/>
            <pc:sldMk cId="2746165047" sldId="376"/>
            <ac:picMk id="6" creationId="{966216F1-7C68-41C4-9278-4D5DE8365E7F}"/>
          </ac:picMkLst>
        </pc:picChg>
      </pc:sldChg>
      <pc:sldChg chg="modSp mod">
        <pc:chgData name="FIORE Frederic" userId="ce777264-5fe5-46d5-ab9d-e0b02ac4b3ee" providerId="ADAL" clId="{08CFC83F-66F8-4280-A3BE-622EC86B7DF5}" dt="2022-09-14T14:42:28.934" v="6764" actId="20577"/>
        <pc:sldMkLst>
          <pc:docMk/>
          <pc:sldMk cId="1522040553" sldId="377"/>
        </pc:sldMkLst>
        <pc:spChg chg="mod">
          <ac:chgData name="FIORE Frederic" userId="ce777264-5fe5-46d5-ab9d-e0b02ac4b3ee" providerId="ADAL" clId="{08CFC83F-66F8-4280-A3BE-622EC86B7DF5}" dt="2022-09-14T14:42:28.934" v="6764" actId="20577"/>
          <ac:spMkLst>
            <pc:docMk/>
            <pc:sldMk cId="1522040553" sldId="377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06T06:41:42.192" v="3581" actId="20577"/>
          <ac:spMkLst>
            <pc:docMk/>
            <pc:sldMk cId="1522040553" sldId="377"/>
            <ac:spMk id="3" creationId="{00000000-0000-0000-0000-000000000000}"/>
          </ac:spMkLst>
        </pc:spChg>
      </pc:sldChg>
      <pc:sldChg chg="del">
        <pc:chgData name="FIORE Frederic" userId="ce777264-5fe5-46d5-ab9d-e0b02ac4b3ee" providerId="ADAL" clId="{08CFC83F-66F8-4280-A3BE-622EC86B7DF5}" dt="2022-09-06T07:06:04.186" v="4577" actId="47"/>
        <pc:sldMkLst>
          <pc:docMk/>
          <pc:sldMk cId="2452249591" sldId="378"/>
        </pc:sldMkLst>
      </pc:sldChg>
      <pc:sldChg chg="add del">
        <pc:chgData name="FIORE Frederic" userId="ce777264-5fe5-46d5-ab9d-e0b02ac4b3ee" providerId="ADAL" clId="{08CFC83F-66F8-4280-A3BE-622EC86B7DF5}" dt="2022-09-06T07:06:14.079" v="4585" actId="47"/>
        <pc:sldMkLst>
          <pc:docMk/>
          <pc:sldMk cId="2144193014" sldId="380"/>
        </pc:sldMkLst>
      </pc:sldChg>
      <pc:sldChg chg="addSp delSp modSp del mod ord">
        <pc:chgData name="FIORE Frederic" userId="ce777264-5fe5-46d5-ab9d-e0b02ac4b3ee" providerId="ADAL" clId="{08CFC83F-66F8-4280-A3BE-622EC86B7DF5}" dt="2022-08-30T09:32:28.401" v="2527" actId="47"/>
        <pc:sldMkLst>
          <pc:docMk/>
          <pc:sldMk cId="3421942020" sldId="382"/>
        </pc:sldMkLst>
        <pc:spChg chg="del">
          <ac:chgData name="FIORE Frederic" userId="ce777264-5fe5-46d5-ab9d-e0b02ac4b3ee" providerId="ADAL" clId="{08CFC83F-66F8-4280-A3BE-622EC86B7DF5}" dt="2022-08-17T14:22:35.177" v="204" actId="21"/>
          <ac:spMkLst>
            <pc:docMk/>
            <pc:sldMk cId="3421942020" sldId="382"/>
            <ac:spMk id="2" creationId="{07BDF8DE-36FE-4599-AEA1-2984A74EE9D7}"/>
          </ac:spMkLst>
        </pc:spChg>
        <pc:spChg chg="add mod">
          <ac:chgData name="FIORE Frederic" userId="ce777264-5fe5-46d5-ab9d-e0b02ac4b3ee" providerId="ADAL" clId="{08CFC83F-66F8-4280-A3BE-622EC86B7DF5}" dt="2022-08-17T14:22:35.177" v="204" actId="21"/>
          <ac:spMkLst>
            <pc:docMk/>
            <pc:sldMk cId="3421942020" sldId="382"/>
            <ac:spMk id="6" creationId="{3BB975CC-07B2-D323-74D5-5B356B720437}"/>
          </ac:spMkLst>
        </pc:spChg>
        <pc:picChg chg="del">
          <ac:chgData name="FIORE Frederic" userId="ce777264-5fe5-46d5-ab9d-e0b02ac4b3ee" providerId="ADAL" clId="{08CFC83F-66F8-4280-A3BE-622EC86B7DF5}" dt="2022-08-17T14:22:25.596" v="202" actId="21"/>
          <ac:picMkLst>
            <pc:docMk/>
            <pc:sldMk cId="3421942020" sldId="382"/>
            <ac:picMk id="4" creationId="{4BE5895D-A681-46D8-8FA7-1727E4DFF882}"/>
          </ac:picMkLst>
        </pc:picChg>
        <pc:picChg chg="add mod">
          <ac:chgData name="FIORE Frederic" userId="ce777264-5fe5-46d5-ab9d-e0b02ac4b3ee" providerId="ADAL" clId="{08CFC83F-66F8-4280-A3BE-622EC86B7DF5}" dt="2022-08-17T14:22:41.459" v="205" actId="14100"/>
          <ac:picMkLst>
            <pc:docMk/>
            <pc:sldMk cId="3421942020" sldId="382"/>
            <ac:picMk id="5" creationId="{C9880443-BCD7-0CA5-EFE3-E17D823027A9}"/>
          </ac:picMkLst>
        </pc:picChg>
      </pc:sldChg>
      <pc:sldChg chg="addSp delSp modSp mod ord">
        <pc:chgData name="FIORE Frederic" userId="ce777264-5fe5-46d5-ab9d-e0b02ac4b3ee" providerId="ADAL" clId="{08CFC83F-66F8-4280-A3BE-622EC86B7DF5}" dt="2022-09-14T14:45:59.724" v="6825" actId="404"/>
        <pc:sldMkLst>
          <pc:docMk/>
          <pc:sldMk cId="1449970915" sldId="383"/>
        </pc:sldMkLst>
        <pc:spChg chg="mod">
          <ac:chgData name="FIORE Frederic" userId="ce777264-5fe5-46d5-ab9d-e0b02ac4b3ee" providerId="ADAL" clId="{08CFC83F-66F8-4280-A3BE-622EC86B7DF5}" dt="2022-09-14T14:45:59.724" v="6825" actId="404"/>
          <ac:spMkLst>
            <pc:docMk/>
            <pc:sldMk cId="1449970915" sldId="383"/>
            <ac:spMk id="2" creationId="{6AE88EFA-C664-4C74-BD82-26675949EC24}"/>
          </ac:spMkLst>
        </pc:spChg>
        <pc:spChg chg="add mod">
          <ac:chgData name="FIORE Frederic" userId="ce777264-5fe5-46d5-ab9d-e0b02ac4b3ee" providerId="ADAL" clId="{08CFC83F-66F8-4280-A3BE-622EC86B7DF5}" dt="2022-09-14T10:14:01.027" v="5595" actId="20577"/>
          <ac:spMkLst>
            <pc:docMk/>
            <pc:sldMk cId="1449970915" sldId="383"/>
            <ac:spMk id="5" creationId="{F69215E2-CAB8-F6AC-0FB9-B330E64FD69C}"/>
          </ac:spMkLst>
        </pc:spChg>
        <pc:spChg chg="add del mod">
          <ac:chgData name="FIORE Frederic" userId="ce777264-5fe5-46d5-ab9d-e0b02ac4b3ee" providerId="ADAL" clId="{08CFC83F-66F8-4280-A3BE-622EC86B7DF5}" dt="2022-08-17T14:29:28.491" v="729" actId="21"/>
          <ac:spMkLst>
            <pc:docMk/>
            <pc:sldMk cId="1449970915" sldId="383"/>
            <ac:spMk id="7" creationId="{9CB49386-D756-2358-0E2A-8DE74024515E}"/>
          </ac:spMkLst>
        </pc:spChg>
        <pc:picChg chg="del mod">
          <ac:chgData name="FIORE Frederic" userId="ce777264-5fe5-46d5-ab9d-e0b02ac4b3ee" providerId="ADAL" clId="{08CFC83F-66F8-4280-A3BE-622EC86B7DF5}" dt="2022-08-17T14:28:56.965" v="727" actId="478"/>
          <ac:picMkLst>
            <pc:docMk/>
            <pc:sldMk cId="1449970915" sldId="383"/>
            <ac:picMk id="4" creationId="{8F2D861A-9002-42DC-83D0-386B46BE8BC2}"/>
          </ac:picMkLst>
        </pc:picChg>
      </pc:sldChg>
      <pc:sldChg chg="del">
        <pc:chgData name="FIORE Frederic" userId="ce777264-5fe5-46d5-ab9d-e0b02ac4b3ee" providerId="ADAL" clId="{08CFC83F-66F8-4280-A3BE-622EC86B7DF5}" dt="2022-09-06T07:06:04.356" v="4578" actId="47"/>
        <pc:sldMkLst>
          <pc:docMk/>
          <pc:sldMk cId="1065134869" sldId="385"/>
        </pc:sldMkLst>
      </pc:sldChg>
      <pc:sldChg chg="add del">
        <pc:chgData name="FIORE Frederic" userId="ce777264-5fe5-46d5-ab9d-e0b02ac4b3ee" providerId="ADAL" clId="{08CFC83F-66F8-4280-A3BE-622EC86B7DF5}" dt="2022-09-14T15:11:48.475" v="8698" actId="47"/>
        <pc:sldMkLst>
          <pc:docMk/>
          <pc:sldMk cId="474805112" sldId="388"/>
        </pc:sldMkLst>
      </pc:sldChg>
      <pc:sldChg chg="del">
        <pc:chgData name="FIORE Frederic" userId="ce777264-5fe5-46d5-ab9d-e0b02ac4b3ee" providerId="ADAL" clId="{08CFC83F-66F8-4280-A3BE-622EC86B7DF5}" dt="2022-09-14T15:11:52.056" v="8699" actId="47"/>
        <pc:sldMkLst>
          <pc:docMk/>
          <pc:sldMk cId="3664892704" sldId="389"/>
        </pc:sldMkLst>
      </pc:sldChg>
      <pc:sldChg chg="del">
        <pc:chgData name="FIORE Frederic" userId="ce777264-5fe5-46d5-ab9d-e0b02ac4b3ee" providerId="ADAL" clId="{08CFC83F-66F8-4280-A3BE-622EC86B7DF5}" dt="2022-09-06T07:05:53.417" v="4553" actId="47"/>
        <pc:sldMkLst>
          <pc:docMk/>
          <pc:sldMk cId="4073493467" sldId="392"/>
        </pc:sldMkLst>
      </pc:sldChg>
      <pc:sldChg chg="del">
        <pc:chgData name="FIORE Frederic" userId="ce777264-5fe5-46d5-ab9d-e0b02ac4b3ee" providerId="ADAL" clId="{08CFC83F-66F8-4280-A3BE-622EC86B7DF5}" dt="2022-09-06T07:05:58.038" v="4564" actId="47"/>
        <pc:sldMkLst>
          <pc:docMk/>
          <pc:sldMk cId="2354063563" sldId="394"/>
        </pc:sldMkLst>
      </pc:sldChg>
      <pc:sldChg chg="del">
        <pc:chgData name="FIORE Frederic" userId="ce777264-5fe5-46d5-ab9d-e0b02ac4b3ee" providerId="ADAL" clId="{08CFC83F-66F8-4280-A3BE-622EC86B7DF5}" dt="2022-09-06T07:06:02.500" v="4572" actId="47"/>
        <pc:sldMkLst>
          <pc:docMk/>
          <pc:sldMk cId="451028250" sldId="395"/>
        </pc:sldMkLst>
      </pc:sldChg>
      <pc:sldChg chg="del">
        <pc:chgData name="FIORE Frederic" userId="ce777264-5fe5-46d5-ab9d-e0b02ac4b3ee" providerId="ADAL" clId="{08CFC83F-66F8-4280-A3BE-622EC86B7DF5}" dt="2022-09-06T07:06:03.419" v="4573" actId="47"/>
        <pc:sldMkLst>
          <pc:docMk/>
          <pc:sldMk cId="3738379322" sldId="399"/>
        </pc:sldMkLst>
      </pc:sldChg>
      <pc:sldChg chg="del">
        <pc:chgData name="FIORE Frederic" userId="ce777264-5fe5-46d5-ab9d-e0b02ac4b3ee" providerId="ADAL" clId="{08CFC83F-66F8-4280-A3BE-622EC86B7DF5}" dt="2022-09-06T07:06:03.607" v="4574" actId="47"/>
        <pc:sldMkLst>
          <pc:docMk/>
          <pc:sldMk cId="3644898484" sldId="400"/>
        </pc:sldMkLst>
      </pc:sldChg>
      <pc:sldChg chg="del">
        <pc:chgData name="FIORE Frederic" userId="ce777264-5fe5-46d5-ab9d-e0b02ac4b3ee" providerId="ADAL" clId="{08CFC83F-66F8-4280-A3BE-622EC86B7DF5}" dt="2022-09-06T07:06:03.993" v="4576" actId="47"/>
        <pc:sldMkLst>
          <pc:docMk/>
          <pc:sldMk cId="501032530" sldId="401"/>
        </pc:sldMkLst>
      </pc:sldChg>
      <pc:sldChg chg="del">
        <pc:chgData name="FIORE Frederic" userId="ce777264-5fe5-46d5-ab9d-e0b02ac4b3ee" providerId="ADAL" clId="{08CFC83F-66F8-4280-A3BE-622EC86B7DF5}" dt="2022-09-06T07:06:03.790" v="4575" actId="47"/>
        <pc:sldMkLst>
          <pc:docMk/>
          <pc:sldMk cId="2547500482" sldId="402"/>
        </pc:sldMkLst>
      </pc:sldChg>
      <pc:sldChg chg="add del">
        <pc:chgData name="FIORE Frederic" userId="ce777264-5fe5-46d5-ab9d-e0b02ac4b3ee" providerId="ADAL" clId="{08CFC83F-66F8-4280-A3BE-622EC86B7DF5}" dt="2022-08-17T14:37:17.074" v="1042" actId="47"/>
        <pc:sldMkLst>
          <pc:docMk/>
          <pc:sldMk cId="750006115" sldId="403"/>
        </pc:sldMkLst>
      </pc:sldChg>
      <pc:sldChg chg="addSp delSp modSp add del mod setBg">
        <pc:chgData name="FIORE Frederic" userId="ce777264-5fe5-46d5-ab9d-e0b02ac4b3ee" providerId="ADAL" clId="{08CFC83F-66F8-4280-A3BE-622EC86B7DF5}" dt="2022-08-17T14:43:17.735" v="1137" actId="47"/>
        <pc:sldMkLst>
          <pc:docMk/>
          <pc:sldMk cId="3125057353" sldId="404"/>
        </pc:sldMkLst>
        <pc:spChg chg="mod">
          <ac:chgData name="FIORE Frederic" userId="ce777264-5fe5-46d5-ab9d-e0b02ac4b3ee" providerId="ADAL" clId="{08CFC83F-66F8-4280-A3BE-622EC86B7DF5}" dt="2022-08-17T14:42:03.689" v="1128" actId="26606"/>
          <ac:spMkLst>
            <pc:docMk/>
            <pc:sldMk cId="3125057353" sldId="404"/>
            <ac:spMk id="2" creationId="{6AE88EFA-C664-4C74-BD82-26675949EC24}"/>
          </ac:spMkLst>
        </pc:spChg>
        <pc:spChg chg="del mod">
          <ac:chgData name="FIORE Frederic" userId="ce777264-5fe5-46d5-ab9d-e0b02ac4b3ee" providerId="ADAL" clId="{08CFC83F-66F8-4280-A3BE-622EC86B7DF5}" dt="2022-08-17T14:40:25.137" v="1120" actId="21"/>
          <ac:spMkLst>
            <pc:docMk/>
            <pc:sldMk cId="3125057353" sldId="404"/>
            <ac:spMk id="5" creationId="{F69215E2-CAB8-F6AC-0FB9-B330E64FD69C}"/>
          </ac:spMkLst>
        </pc:spChg>
        <pc:spChg chg="add">
          <ac:chgData name="FIORE Frederic" userId="ce777264-5fe5-46d5-ab9d-e0b02ac4b3ee" providerId="ADAL" clId="{08CFC83F-66F8-4280-A3BE-622EC86B7DF5}" dt="2022-08-17T14:42:03.689" v="1128" actId="26606"/>
          <ac:spMkLst>
            <pc:docMk/>
            <pc:sldMk cId="3125057353" sldId="404"/>
            <ac:spMk id="9" creationId="{665DBBEF-238B-476B-96AB-8AAC3224ECEA}"/>
          </ac:spMkLst>
        </pc:spChg>
        <pc:spChg chg="add">
          <ac:chgData name="FIORE Frederic" userId="ce777264-5fe5-46d5-ab9d-e0b02ac4b3ee" providerId="ADAL" clId="{08CFC83F-66F8-4280-A3BE-622EC86B7DF5}" dt="2022-08-17T14:42:03.689" v="1128" actId="26606"/>
          <ac:spMkLst>
            <pc:docMk/>
            <pc:sldMk cId="3125057353" sldId="404"/>
            <ac:spMk id="11" creationId="{3FCFB1DE-0B7E-48CC-BA90-B2AB0889F9D6}"/>
          </ac:spMkLst>
        </pc:spChg>
        <pc:picChg chg="add mod">
          <ac:chgData name="FIORE Frederic" userId="ce777264-5fe5-46d5-ab9d-e0b02ac4b3ee" providerId="ADAL" clId="{08CFC83F-66F8-4280-A3BE-622EC86B7DF5}" dt="2022-08-17T14:42:03.689" v="1128" actId="26606"/>
          <ac:picMkLst>
            <pc:docMk/>
            <pc:sldMk cId="3125057353" sldId="404"/>
            <ac:picMk id="4" creationId="{39F5ED69-16A8-77FA-D7F5-841AF975B7C1}"/>
          </ac:picMkLst>
        </pc:picChg>
        <pc:picChg chg="add del mod">
          <ac:chgData name="FIORE Frederic" userId="ce777264-5fe5-46d5-ab9d-e0b02ac4b3ee" providerId="ADAL" clId="{08CFC83F-66F8-4280-A3BE-622EC86B7DF5}" dt="2022-08-17T14:40:45.579" v="1126"/>
          <ac:picMkLst>
            <pc:docMk/>
            <pc:sldMk cId="3125057353" sldId="404"/>
            <ac:picMk id="6" creationId="{8B97DF9F-F34E-DB38-54E3-91AD23389683}"/>
          </ac:picMkLst>
        </pc:picChg>
        <pc:picChg chg="add del mod">
          <ac:chgData name="FIORE Frederic" userId="ce777264-5fe5-46d5-ab9d-e0b02ac4b3ee" providerId="ADAL" clId="{08CFC83F-66F8-4280-A3BE-622EC86B7DF5}" dt="2022-08-17T14:40:45.115" v="1125"/>
          <ac:picMkLst>
            <pc:docMk/>
            <pc:sldMk cId="3125057353" sldId="404"/>
            <ac:picMk id="7" creationId="{DC476920-69BA-166B-6ABD-928E412765FA}"/>
          </ac:picMkLst>
        </pc:picChg>
      </pc:sldChg>
      <pc:sldChg chg="addSp delSp modSp add mod">
        <pc:chgData name="FIORE Frederic" userId="ce777264-5fe5-46d5-ab9d-e0b02ac4b3ee" providerId="ADAL" clId="{08CFC83F-66F8-4280-A3BE-622EC86B7DF5}" dt="2022-09-14T10:20:26.417" v="5751" actId="27636"/>
        <pc:sldMkLst>
          <pc:docMk/>
          <pc:sldMk cId="2510297084" sldId="405"/>
        </pc:sldMkLst>
        <pc:spChg chg="del">
          <ac:chgData name="FIORE Frederic" userId="ce777264-5fe5-46d5-ab9d-e0b02ac4b3ee" providerId="ADAL" clId="{08CFC83F-66F8-4280-A3BE-622EC86B7DF5}" dt="2022-08-17T14:42:50.337" v="1132" actId="21"/>
          <ac:spMkLst>
            <pc:docMk/>
            <pc:sldMk cId="2510297084" sldId="405"/>
            <ac:spMk id="2" creationId="{6AE88EFA-C664-4C74-BD82-26675949EC24}"/>
          </ac:spMkLst>
        </pc:spChg>
        <pc:spChg chg="add mod">
          <ac:chgData name="FIORE Frederic" userId="ce777264-5fe5-46d5-ab9d-e0b02ac4b3ee" providerId="ADAL" clId="{08CFC83F-66F8-4280-A3BE-622EC86B7DF5}" dt="2022-09-14T10:20:26.417" v="5751" actId="27636"/>
          <ac:spMkLst>
            <pc:docMk/>
            <pc:sldMk cId="2510297084" sldId="405"/>
            <ac:spMk id="5" creationId="{6F713297-03D5-3AF3-03A2-2CF73E072359}"/>
          </ac:spMkLst>
        </pc:spChg>
        <pc:spChg chg="add del mod">
          <ac:chgData name="FIORE Frederic" userId="ce777264-5fe5-46d5-ab9d-e0b02ac4b3ee" providerId="ADAL" clId="{08CFC83F-66F8-4280-A3BE-622EC86B7DF5}" dt="2022-08-17T14:42:53.871" v="1133" actId="21"/>
          <ac:spMkLst>
            <pc:docMk/>
            <pc:sldMk cId="2510297084" sldId="405"/>
            <ac:spMk id="6" creationId="{83AEDE83-92AF-1CA3-FB2B-B0484D235D20}"/>
          </ac:spMkLst>
        </pc:spChg>
        <pc:picChg chg="mod">
          <ac:chgData name="FIORE Frederic" userId="ce777264-5fe5-46d5-ab9d-e0b02ac4b3ee" providerId="ADAL" clId="{08CFC83F-66F8-4280-A3BE-622EC86B7DF5}" dt="2022-08-17T14:43:06.312" v="1135" actId="14100"/>
          <ac:picMkLst>
            <pc:docMk/>
            <pc:sldMk cId="2510297084" sldId="405"/>
            <ac:picMk id="4" creationId="{39F5ED69-16A8-77FA-D7F5-841AF975B7C1}"/>
          </ac:picMkLst>
        </pc:picChg>
      </pc:sldChg>
      <pc:sldChg chg="addSp delSp modSp add mod">
        <pc:chgData name="FIORE Frederic" userId="ce777264-5fe5-46d5-ab9d-e0b02ac4b3ee" providerId="ADAL" clId="{08CFC83F-66F8-4280-A3BE-622EC86B7DF5}" dt="2022-09-14T10:20:52.177" v="5758" actId="6549"/>
        <pc:sldMkLst>
          <pc:docMk/>
          <pc:sldMk cId="2996105017" sldId="406"/>
        </pc:sldMkLst>
        <pc:spChg chg="mod">
          <ac:chgData name="FIORE Frederic" userId="ce777264-5fe5-46d5-ab9d-e0b02ac4b3ee" providerId="ADAL" clId="{08CFC83F-66F8-4280-A3BE-622EC86B7DF5}" dt="2022-09-14T10:20:52.177" v="5758" actId="6549"/>
          <ac:spMkLst>
            <pc:docMk/>
            <pc:sldMk cId="2996105017" sldId="406"/>
            <ac:spMk id="5" creationId="{6F713297-03D5-3AF3-03A2-2CF73E072359}"/>
          </ac:spMkLst>
        </pc:spChg>
        <pc:spChg chg="add del mod">
          <ac:chgData name="FIORE Frederic" userId="ce777264-5fe5-46d5-ab9d-e0b02ac4b3ee" providerId="ADAL" clId="{08CFC83F-66F8-4280-A3BE-622EC86B7DF5}" dt="2022-08-17T14:47:52.885" v="1421"/>
          <ac:spMkLst>
            <pc:docMk/>
            <pc:sldMk cId="2996105017" sldId="406"/>
            <ac:spMk id="6" creationId="{3CBA499A-860F-1766-F0C7-0457EB457155}"/>
          </ac:spMkLst>
        </pc:spChg>
        <pc:picChg chg="add mod">
          <ac:chgData name="FIORE Frederic" userId="ce777264-5fe5-46d5-ab9d-e0b02ac4b3ee" providerId="ADAL" clId="{08CFC83F-66F8-4280-A3BE-622EC86B7DF5}" dt="2022-08-17T14:46:49.985" v="1405" actId="1076"/>
          <ac:picMkLst>
            <pc:docMk/>
            <pc:sldMk cId="2996105017" sldId="406"/>
            <ac:picMk id="3" creationId="{B1E74C67-1677-8A05-1778-B96CAAF1D225}"/>
          </ac:picMkLst>
        </pc:picChg>
        <pc:picChg chg="del">
          <ac:chgData name="FIORE Frederic" userId="ce777264-5fe5-46d5-ab9d-e0b02ac4b3ee" providerId="ADAL" clId="{08CFC83F-66F8-4280-A3BE-622EC86B7DF5}" dt="2022-08-17T14:45:19.961" v="1139" actId="478"/>
          <ac:picMkLst>
            <pc:docMk/>
            <pc:sldMk cId="2996105017" sldId="406"/>
            <ac:picMk id="4" creationId="{39F5ED69-16A8-77FA-D7F5-841AF975B7C1}"/>
          </ac:picMkLst>
        </pc:picChg>
      </pc:sldChg>
      <pc:sldChg chg="addSp delSp modSp add del mod setBg">
        <pc:chgData name="FIORE Frederic" userId="ce777264-5fe5-46d5-ab9d-e0b02ac4b3ee" providerId="ADAL" clId="{08CFC83F-66F8-4280-A3BE-622EC86B7DF5}" dt="2022-08-17T14:55:38.330" v="1786" actId="47"/>
        <pc:sldMkLst>
          <pc:docMk/>
          <pc:sldMk cId="3094220088" sldId="407"/>
        </pc:sldMkLst>
        <pc:spChg chg="add del mod">
          <ac:chgData name="FIORE Frederic" userId="ce777264-5fe5-46d5-ab9d-e0b02ac4b3ee" providerId="ADAL" clId="{08CFC83F-66F8-4280-A3BE-622EC86B7DF5}" dt="2022-08-17T14:55:11.472" v="1783" actId="21"/>
          <ac:spMkLst>
            <pc:docMk/>
            <pc:sldMk cId="3094220088" sldId="407"/>
            <ac:spMk id="4" creationId="{C1646A3E-1D2C-FA33-7549-2AC2315402FF}"/>
          </ac:spMkLst>
        </pc:spChg>
        <pc:spChg chg="mod">
          <ac:chgData name="FIORE Frederic" userId="ce777264-5fe5-46d5-ab9d-e0b02ac4b3ee" providerId="ADAL" clId="{08CFC83F-66F8-4280-A3BE-622EC86B7DF5}" dt="2022-08-17T14:54:50.441" v="1778" actId="404"/>
          <ac:spMkLst>
            <pc:docMk/>
            <pc:sldMk cId="3094220088" sldId="407"/>
            <ac:spMk id="5" creationId="{6F713297-03D5-3AF3-03A2-2CF73E072359}"/>
          </ac:spMkLst>
        </pc:spChg>
        <pc:spChg chg="add">
          <ac:chgData name="FIORE Frederic" userId="ce777264-5fe5-46d5-ab9d-e0b02ac4b3ee" providerId="ADAL" clId="{08CFC83F-66F8-4280-A3BE-622EC86B7DF5}" dt="2022-08-17T14:54:25.899" v="1774" actId="26606"/>
          <ac:spMkLst>
            <pc:docMk/>
            <pc:sldMk cId="3094220088" sldId="407"/>
            <ac:spMk id="10" creationId="{777A147A-9ED8-46B4-8660-1B3C2AA880B5}"/>
          </ac:spMkLst>
        </pc:spChg>
        <pc:spChg chg="add">
          <ac:chgData name="FIORE Frederic" userId="ce777264-5fe5-46d5-ab9d-e0b02ac4b3ee" providerId="ADAL" clId="{08CFC83F-66F8-4280-A3BE-622EC86B7DF5}" dt="2022-08-17T14:54:25.899" v="1774" actId="26606"/>
          <ac:spMkLst>
            <pc:docMk/>
            <pc:sldMk cId="3094220088" sldId="407"/>
            <ac:spMk id="12" creationId="{5D6C15A0-C087-4593-8414-2B4EC1CDC3DE}"/>
          </ac:spMkLst>
        </pc:spChg>
        <pc:picChg chg="del">
          <ac:chgData name="FIORE Frederic" userId="ce777264-5fe5-46d5-ab9d-e0b02ac4b3ee" providerId="ADAL" clId="{08CFC83F-66F8-4280-A3BE-622EC86B7DF5}" dt="2022-08-17T14:50:05.053" v="1517" actId="478"/>
          <ac:picMkLst>
            <pc:docMk/>
            <pc:sldMk cId="3094220088" sldId="407"/>
            <ac:picMk id="3" creationId="{B1E74C67-1677-8A05-1778-B96CAAF1D225}"/>
          </ac:picMkLst>
        </pc:picChg>
      </pc:sldChg>
      <pc:sldChg chg="addSp delSp modSp add del mod ord">
        <pc:chgData name="FIORE Frederic" userId="ce777264-5fe5-46d5-ab9d-e0b02ac4b3ee" providerId="ADAL" clId="{08CFC83F-66F8-4280-A3BE-622EC86B7DF5}" dt="2022-09-14T14:27:31.906" v="6156" actId="6549"/>
        <pc:sldMkLst>
          <pc:docMk/>
          <pc:sldMk cId="2363407534" sldId="408"/>
        </pc:sldMkLst>
        <pc:spChg chg="add mod">
          <ac:chgData name="FIORE Frederic" userId="ce777264-5fe5-46d5-ab9d-e0b02ac4b3ee" providerId="ADAL" clId="{08CFC83F-66F8-4280-A3BE-622EC86B7DF5}" dt="2022-09-14T14:27:31.906" v="6156" actId="6549"/>
          <ac:spMkLst>
            <pc:docMk/>
            <pc:sldMk cId="2363407534" sldId="408"/>
            <ac:spMk id="4" creationId="{6F602973-89C9-D576-74CE-CE2BBBF3ACC7}"/>
          </ac:spMkLst>
        </pc:spChg>
        <pc:spChg chg="mod">
          <ac:chgData name="FIORE Frederic" userId="ce777264-5fe5-46d5-ab9d-e0b02ac4b3ee" providerId="ADAL" clId="{08CFC83F-66F8-4280-A3BE-622EC86B7DF5}" dt="2022-09-14T10:19:53.439" v="5744" actId="20577"/>
          <ac:spMkLst>
            <pc:docMk/>
            <pc:sldMk cId="2363407534" sldId="408"/>
            <ac:spMk id="5" creationId="{6F713297-03D5-3AF3-03A2-2CF73E072359}"/>
          </ac:spMkLst>
        </pc:spChg>
        <pc:picChg chg="del">
          <ac:chgData name="FIORE Frederic" userId="ce777264-5fe5-46d5-ab9d-e0b02ac4b3ee" providerId="ADAL" clId="{08CFC83F-66F8-4280-A3BE-622EC86B7DF5}" dt="2022-08-17T14:55:06.910" v="1782" actId="478"/>
          <ac:picMkLst>
            <pc:docMk/>
            <pc:sldMk cId="2363407534" sldId="408"/>
            <ac:picMk id="3" creationId="{B1E74C67-1677-8A05-1778-B96CAAF1D225}"/>
          </ac:picMkLst>
        </pc:picChg>
      </pc:sldChg>
      <pc:sldChg chg="modSp add mod ord">
        <pc:chgData name="FIORE Frederic" userId="ce777264-5fe5-46d5-ab9d-e0b02ac4b3ee" providerId="ADAL" clId="{08CFC83F-66F8-4280-A3BE-622EC86B7DF5}" dt="2022-09-15T09:42:05.642" v="11384" actId="20577"/>
        <pc:sldMkLst>
          <pc:docMk/>
          <pc:sldMk cId="3525228983" sldId="409"/>
        </pc:sldMkLst>
        <pc:spChg chg="mod">
          <ac:chgData name="FIORE Frederic" userId="ce777264-5fe5-46d5-ab9d-e0b02ac4b3ee" providerId="ADAL" clId="{08CFC83F-66F8-4280-A3BE-622EC86B7DF5}" dt="2022-09-15T09:42:05.642" v="11384" actId="20577"/>
          <ac:spMkLst>
            <pc:docMk/>
            <pc:sldMk cId="3525228983" sldId="409"/>
            <ac:spMk id="2" creationId="{6AE88EFA-C664-4C74-BD82-26675949EC24}"/>
          </ac:spMkLst>
        </pc:spChg>
        <pc:spChg chg="mod">
          <ac:chgData name="FIORE Frederic" userId="ce777264-5fe5-46d5-ab9d-e0b02ac4b3ee" providerId="ADAL" clId="{08CFC83F-66F8-4280-A3BE-622EC86B7DF5}" dt="2022-09-14T10:30:02.865" v="6155" actId="20577"/>
          <ac:spMkLst>
            <pc:docMk/>
            <pc:sldMk cId="3525228983" sldId="409"/>
            <ac:spMk id="5" creationId="{F69215E2-CAB8-F6AC-0FB9-B330E64FD69C}"/>
          </ac:spMkLst>
        </pc:spChg>
      </pc:sldChg>
      <pc:sldChg chg="modSp add mod modAnim">
        <pc:chgData name="FIORE Frederic" userId="ce777264-5fe5-46d5-ab9d-e0b02ac4b3ee" providerId="ADAL" clId="{08CFC83F-66F8-4280-A3BE-622EC86B7DF5}" dt="2022-09-14T14:54:00.607" v="7164" actId="255"/>
        <pc:sldMkLst>
          <pc:docMk/>
          <pc:sldMk cId="1416279342" sldId="410"/>
        </pc:sldMkLst>
        <pc:spChg chg="mod">
          <ac:chgData name="FIORE Frederic" userId="ce777264-5fe5-46d5-ab9d-e0b02ac4b3ee" providerId="ADAL" clId="{08CFC83F-66F8-4280-A3BE-622EC86B7DF5}" dt="2022-09-14T14:49:46.828" v="6959" actId="20577"/>
          <ac:spMkLst>
            <pc:docMk/>
            <pc:sldMk cId="1416279342" sldId="410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32:40.801" v="2528"/>
          <ac:spMkLst>
            <pc:docMk/>
            <pc:sldMk cId="1416279342" sldId="410"/>
            <ac:spMk id="4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4T14:54:00.607" v="7164" actId="255"/>
          <ac:spMkLst>
            <pc:docMk/>
            <pc:sldMk cId="1416279342" sldId="410"/>
            <ac:spMk id="5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32:40.801" v="2528"/>
          <ac:spMkLst>
            <pc:docMk/>
            <pc:sldMk cId="1416279342" sldId="410"/>
            <ac:spMk id="8" creationId="{00000000-0000-0000-0000-000000000000}"/>
          </ac:spMkLst>
        </pc:spChg>
      </pc:sldChg>
      <pc:sldChg chg="modSp add del mod">
        <pc:chgData name="FIORE Frederic" userId="ce777264-5fe5-46d5-ab9d-e0b02ac4b3ee" providerId="ADAL" clId="{08CFC83F-66F8-4280-A3BE-622EC86B7DF5}" dt="2022-08-30T09:37:47.809" v="2971" actId="47"/>
        <pc:sldMkLst>
          <pc:docMk/>
          <pc:sldMk cId="115168507" sldId="411"/>
        </pc:sldMkLst>
        <pc:spChg chg="mod">
          <ac:chgData name="FIORE Frederic" userId="ce777264-5fe5-46d5-ab9d-e0b02ac4b3ee" providerId="ADAL" clId="{08CFC83F-66F8-4280-A3BE-622EC86B7DF5}" dt="2022-08-30T09:34:04.770" v="2589" actId="27636"/>
          <ac:spMkLst>
            <pc:docMk/>
            <pc:sldMk cId="115168507" sldId="411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34:04.777" v="2590" actId="27636"/>
          <ac:spMkLst>
            <pc:docMk/>
            <pc:sldMk cId="115168507" sldId="411"/>
            <ac:spMk id="6" creationId="{00000000-0000-0000-0000-000000000000}"/>
          </ac:spMkLst>
        </pc:spChg>
      </pc:sldChg>
      <pc:sldChg chg="modSp add del mod modAnim">
        <pc:chgData name="FIORE Frederic" userId="ce777264-5fe5-46d5-ab9d-e0b02ac4b3ee" providerId="ADAL" clId="{08CFC83F-66F8-4280-A3BE-622EC86B7DF5}" dt="2022-09-14T14:56:57.568" v="7165" actId="47"/>
        <pc:sldMkLst>
          <pc:docMk/>
          <pc:sldMk cId="703215348" sldId="412"/>
        </pc:sldMkLst>
        <pc:spChg chg="mod">
          <ac:chgData name="FIORE Frederic" userId="ce777264-5fe5-46d5-ab9d-e0b02ac4b3ee" providerId="ADAL" clId="{08CFC83F-66F8-4280-A3BE-622EC86B7DF5}" dt="2022-09-14T14:49:11.143" v="6874" actId="207"/>
          <ac:spMkLst>
            <pc:docMk/>
            <pc:sldMk cId="703215348" sldId="412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37:44.700" v="2970" actId="255"/>
          <ac:spMkLst>
            <pc:docMk/>
            <pc:sldMk cId="703215348" sldId="412"/>
            <ac:spMk id="5" creationId="{00000000-0000-0000-0000-000000000000}"/>
          </ac:spMkLst>
        </pc:spChg>
      </pc:sldChg>
      <pc:sldChg chg="modSp add mod ord">
        <pc:chgData name="FIORE Frederic" userId="ce777264-5fe5-46d5-ab9d-e0b02ac4b3ee" providerId="ADAL" clId="{08CFC83F-66F8-4280-A3BE-622EC86B7DF5}" dt="2022-09-14T14:46:21.171" v="6832" actId="20577"/>
        <pc:sldMkLst>
          <pc:docMk/>
          <pc:sldMk cId="3350629640" sldId="413"/>
        </pc:sldMkLst>
        <pc:spChg chg="mod">
          <ac:chgData name="FIORE Frederic" userId="ce777264-5fe5-46d5-ab9d-e0b02ac4b3ee" providerId="ADAL" clId="{08CFC83F-66F8-4280-A3BE-622EC86B7DF5}" dt="2022-09-14T14:46:21.171" v="6832" actId="20577"/>
          <ac:spMkLst>
            <pc:docMk/>
            <pc:sldMk cId="3350629640" sldId="413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10:03:14.789" v="3147" actId="20577"/>
          <ac:spMkLst>
            <pc:docMk/>
            <pc:sldMk cId="3350629640" sldId="413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10:03:30.190" v="3149" actId="1076"/>
          <ac:spMkLst>
            <pc:docMk/>
            <pc:sldMk cId="3350629640" sldId="413"/>
            <ac:spMk id="7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10:04:22.215" v="3211" actId="1076"/>
          <ac:spMkLst>
            <pc:docMk/>
            <pc:sldMk cId="3350629640" sldId="413"/>
            <ac:spMk id="1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8-30T09:46:28.661" v="2973"/>
          <ac:spMkLst>
            <pc:docMk/>
            <pc:sldMk cId="3350629640" sldId="413"/>
            <ac:spMk id="18" creationId="{00000000-0000-0000-0000-000000000000}"/>
          </ac:spMkLst>
        </pc:spChg>
        <pc:picChg chg="mod">
          <ac:chgData name="FIORE Frederic" userId="ce777264-5fe5-46d5-ab9d-e0b02ac4b3ee" providerId="ADAL" clId="{08CFC83F-66F8-4280-A3BE-622EC86B7DF5}" dt="2022-08-30T10:03:33.238" v="3150" actId="1076"/>
          <ac:picMkLst>
            <pc:docMk/>
            <pc:sldMk cId="3350629640" sldId="413"/>
            <ac:picMk id="10" creationId="{00000000-0000-0000-0000-000000000000}"/>
          </ac:picMkLst>
        </pc:picChg>
        <pc:picChg chg="mod">
          <ac:chgData name="FIORE Frederic" userId="ce777264-5fe5-46d5-ab9d-e0b02ac4b3ee" providerId="ADAL" clId="{08CFC83F-66F8-4280-A3BE-622EC86B7DF5}" dt="2022-08-30T10:04:17.246" v="3210" actId="1076"/>
          <ac:picMkLst>
            <pc:docMk/>
            <pc:sldMk cId="3350629640" sldId="413"/>
            <ac:picMk id="14" creationId="{00000000-0000-0000-0000-000000000000}"/>
          </ac:picMkLst>
        </pc:picChg>
      </pc:sldChg>
      <pc:sldChg chg="modSp add mod ord">
        <pc:chgData name="FIORE Frederic" userId="ce777264-5fe5-46d5-ab9d-e0b02ac4b3ee" providerId="ADAL" clId="{08CFC83F-66F8-4280-A3BE-622EC86B7DF5}" dt="2022-09-14T14:42:19.316" v="6761" actId="14100"/>
        <pc:sldMkLst>
          <pc:docMk/>
          <pc:sldMk cId="3437656375" sldId="414"/>
        </pc:sldMkLst>
        <pc:spChg chg="mod">
          <ac:chgData name="FIORE Frederic" userId="ce777264-5fe5-46d5-ab9d-e0b02ac4b3ee" providerId="ADAL" clId="{08CFC83F-66F8-4280-A3BE-622EC86B7DF5}" dt="2022-09-14T14:42:15.870" v="6760" actId="403"/>
          <ac:spMkLst>
            <pc:docMk/>
            <pc:sldMk cId="3437656375" sldId="414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4T14:42:19.316" v="6761" actId="14100"/>
          <ac:spMkLst>
            <pc:docMk/>
            <pc:sldMk cId="3437656375" sldId="414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06T06:59:52.774" v="4200" actId="1076"/>
          <ac:spMkLst>
            <pc:docMk/>
            <pc:sldMk cId="3437656375" sldId="414"/>
            <ac:spMk id="6" creationId="{00000000-0000-0000-0000-000000000000}"/>
          </ac:spMkLst>
        </pc:spChg>
        <pc:picChg chg="mod">
          <ac:chgData name="FIORE Frederic" userId="ce777264-5fe5-46d5-ab9d-e0b02ac4b3ee" providerId="ADAL" clId="{08CFC83F-66F8-4280-A3BE-622EC86B7DF5}" dt="2022-09-06T06:59:48.462" v="4199" actId="1076"/>
          <ac:picMkLst>
            <pc:docMk/>
            <pc:sldMk cId="3437656375" sldId="414"/>
            <ac:picMk id="5" creationId="{00000000-0000-0000-0000-000000000000}"/>
          </ac:picMkLst>
        </pc:picChg>
      </pc:sldChg>
      <pc:sldChg chg="modSp add mod ord">
        <pc:chgData name="FIORE Frederic" userId="ce777264-5fe5-46d5-ab9d-e0b02ac4b3ee" providerId="ADAL" clId="{08CFC83F-66F8-4280-A3BE-622EC86B7DF5}" dt="2022-09-15T09:35:56.702" v="11335" actId="20577"/>
        <pc:sldMkLst>
          <pc:docMk/>
          <pc:sldMk cId="2692285820" sldId="415"/>
        </pc:sldMkLst>
        <pc:spChg chg="mod">
          <ac:chgData name="FIORE Frederic" userId="ce777264-5fe5-46d5-ab9d-e0b02ac4b3ee" providerId="ADAL" clId="{08CFC83F-66F8-4280-A3BE-622EC86B7DF5}" dt="2022-09-15T09:35:56.702" v="11335" actId="20577"/>
          <ac:spMkLst>
            <pc:docMk/>
            <pc:sldMk cId="2692285820" sldId="415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8:26:57.989" v="11316" actId="20577"/>
          <ac:spMkLst>
            <pc:docMk/>
            <pc:sldMk cId="2692285820" sldId="415"/>
            <ac:spMk id="6" creationId="{00000000-0000-0000-0000-000000000000}"/>
          </ac:spMkLst>
        </pc:spChg>
      </pc:sldChg>
      <pc:sldChg chg="add del">
        <pc:chgData name="FIORE Frederic" userId="ce777264-5fe5-46d5-ab9d-e0b02ac4b3ee" providerId="ADAL" clId="{08CFC83F-66F8-4280-A3BE-622EC86B7DF5}" dt="2022-09-06T07:02:11.395" v="4339" actId="47"/>
        <pc:sldMkLst>
          <pc:docMk/>
          <pc:sldMk cId="133398308" sldId="416"/>
        </pc:sldMkLst>
      </pc:sldChg>
      <pc:sldChg chg="modSp add mod">
        <pc:chgData name="FIORE Frederic" userId="ce777264-5fe5-46d5-ab9d-e0b02ac4b3ee" providerId="ADAL" clId="{08CFC83F-66F8-4280-A3BE-622EC86B7DF5}" dt="2022-09-14T15:00:48.656" v="7634" actId="21"/>
        <pc:sldMkLst>
          <pc:docMk/>
          <pc:sldMk cId="1848761630" sldId="417"/>
        </pc:sldMkLst>
        <pc:spChg chg="mod">
          <ac:chgData name="FIORE Frederic" userId="ce777264-5fe5-46d5-ab9d-e0b02ac4b3ee" providerId="ADAL" clId="{08CFC83F-66F8-4280-A3BE-622EC86B7DF5}" dt="2022-09-14T15:00:48.656" v="7634" actId="21"/>
          <ac:spMkLst>
            <pc:docMk/>
            <pc:sldMk cId="1848761630" sldId="417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4T14:59:50.938" v="7514" actId="207"/>
          <ac:spMkLst>
            <pc:docMk/>
            <pc:sldMk cId="1848761630" sldId="417"/>
            <ac:spMk id="6" creationId="{00000000-0000-0000-0000-000000000000}"/>
          </ac:spMkLst>
        </pc:spChg>
      </pc:sldChg>
      <pc:sldChg chg="modSp add mod ord">
        <pc:chgData name="FIORE Frederic" userId="ce777264-5fe5-46d5-ab9d-e0b02ac4b3ee" providerId="ADAL" clId="{08CFC83F-66F8-4280-A3BE-622EC86B7DF5}" dt="2022-09-15T09:51:43.039" v="11845" actId="6549"/>
        <pc:sldMkLst>
          <pc:docMk/>
          <pc:sldMk cId="1604702931" sldId="418"/>
        </pc:sldMkLst>
        <pc:spChg chg="mod">
          <ac:chgData name="FIORE Frederic" userId="ce777264-5fe5-46d5-ab9d-e0b02ac4b3ee" providerId="ADAL" clId="{08CFC83F-66F8-4280-A3BE-622EC86B7DF5}" dt="2022-09-15T09:51:43.039" v="11845" actId="6549"/>
          <ac:spMkLst>
            <pc:docMk/>
            <pc:sldMk cId="1604702931" sldId="418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9:49:51.330" v="11726" actId="14100"/>
          <ac:spMkLst>
            <pc:docMk/>
            <pc:sldMk cId="1604702931" sldId="418"/>
            <ac:spMk id="6" creationId="{00000000-0000-0000-0000-000000000000}"/>
          </ac:spMkLst>
        </pc:spChg>
      </pc:sldChg>
      <pc:sldChg chg="modSp add mod">
        <pc:chgData name="FIORE Frederic" userId="ce777264-5fe5-46d5-ab9d-e0b02ac4b3ee" providerId="ADAL" clId="{08CFC83F-66F8-4280-A3BE-622EC86B7DF5}" dt="2022-09-15T09:49:25.883" v="11682" actId="20577"/>
        <pc:sldMkLst>
          <pc:docMk/>
          <pc:sldMk cId="1529508027" sldId="419"/>
        </pc:sldMkLst>
        <pc:spChg chg="mod">
          <ac:chgData name="FIORE Frederic" userId="ce777264-5fe5-46d5-ab9d-e0b02ac4b3ee" providerId="ADAL" clId="{08CFC83F-66F8-4280-A3BE-622EC86B7DF5}" dt="2022-09-14T14:45:27.577" v="6817" actId="20577"/>
          <ac:spMkLst>
            <pc:docMk/>
            <pc:sldMk cId="1529508027" sldId="419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9:49:25.883" v="11682" actId="20577"/>
          <ac:spMkLst>
            <pc:docMk/>
            <pc:sldMk cId="1529508027" sldId="419"/>
            <ac:spMk id="3" creationId="{00000000-0000-0000-0000-000000000000}"/>
          </ac:spMkLst>
        </pc:spChg>
      </pc:sldChg>
      <pc:sldChg chg="modSp add mod">
        <pc:chgData name="FIORE Frederic" userId="ce777264-5fe5-46d5-ab9d-e0b02ac4b3ee" providerId="ADAL" clId="{08CFC83F-66F8-4280-A3BE-622EC86B7DF5}" dt="2022-09-15T08:12:00.180" v="9895" actId="20577"/>
        <pc:sldMkLst>
          <pc:docMk/>
          <pc:sldMk cId="511784067" sldId="420"/>
        </pc:sldMkLst>
        <pc:spChg chg="mod">
          <ac:chgData name="FIORE Frederic" userId="ce777264-5fe5-46d5-ab9d-e0b02ac4b3ee" providerId="ADAL" clId="{08CFC83F-66F8-4280-A3BE-622EC86B7DF5}" dt="2022-09-15T08:12:00.180" v="9895" actId="20577"/>
          <ac:spMkLst>
            <pc:docMk/>
            <pc:sldMk cId="511784067" sldId="420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8:07:32.884" v="9770" actId="6549"/>
          <ac:spMkLst>
            <pc:docMk/>
            <pc:sldMk cId="511784067" sldId="420"/>
            <ac:spMk id="3" creationId="{00000000-0000-0000-0000-000000000000}"/>
          </ac:spMkLst>
        </pc:spChg>
      </pc:sldChg>
      <pc:sldChg chg="modSp add del mod ord">
        <pc:chgData name="FIORE Frederic" userId="ce777264-5fe5-46d5-ab9d-e0b02ac4b3ee" providerId="ADAL" clId="{08CFC83F-66F8-4280-A3BE-622EC86B7DF5}" dt="2022-09-14T14:59:30.851" v="7472" actId="47"/>
        <pc:sldMkLst>
          <pc:docMk/>
          <pc:sldMk cId="2678491920" sldId="421"/>
        </pc:sldMkLst>
        <pc:spChg chg="mod">
          <ac:chgData name="FIORE Frederic" userId="ce777264-5fe5-46d5-ab9d-e0b02ac4b3ee" providerId="ADAL" clId="{08CFC83F-66F8-4280-A3BE-622EC86B7DF5}" dt="2022-09-14T14:48:37.006" v="6871" actId="5793"/>
          <ac:spMkLst>
            <pc:docMk/>
            <pc:sldMk cId="2678491920" sldId="421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06T07:06:58.932" v="4642" actId="20577"/>
          <ac:spMkLst>
            <pc:docMk/>
            <pc:sldMk cId="2678491920" sldId="421"/>
            <ac:spMk id="6" creationId="{00000000-0000-0000-0000-000000000000}"/>
          </ac:spMkLst>
        </pc:spChg>
      </pc:sldChg>
      <pc:sldChg chg="modSp add del mod">
        <pc:chgData name="FIORE Frederic" userId="ce777264-5fe5-46d5-ab9d-e0b02ac4b3ee" providerId="ADAL" clId="{08CFC83F-66F8-4280-A3BE-622EC86B7DF5}" dt="2022-09-14T14:46:08.322" v="6826" actId="47"/>
        <pc:sldMkLst>
          <pc:docMk/>
          <pc:sldMk cId="1044308348" sldId="422"/>
        </pc:sldMkLst>
        <pc:spChg chg="mod">
          <ac:chgData name="FIORE Frederic" userId="ce777264-5fe5-46d5-ab9d-e0b02ac4b3ee" providerId="ADAL" clId="{08CFC83F-66F8-4280-A3BE-622EC86B7DF5}" dt="2022-09-14T10:15:26.973" v="5678" actId="14100"/>
          <ac:spMkLst>
            <pc:docMk/>
            <pc:sldMk cId="1044308348" sldId="422"/>
            <ac:spMk id="2" creationId="{6AE88EFA-C664-4C74-BD82-26675949EC24}"/>
          </ac:spMkLst>
        </pc:spChg>
        <pc:spChg chg="mod">
          <ac:chgData name="FIORE Frederic" userId="ce777264-5fe5-46d5-ab9d-e0b02ac4b3ee" providerId="ADAL" clId="{08CFC83F-66F8-4280-A3BE-622EC86B7DF5}" dt="2022-09-14T10:18:46.037" v="5731" actId="20577"/>
          <ac:spMkLst>
            <pc:docMk/>
            <pc:sldMk cId="1044308348" sldId="422"/>
            <ac:spMk id="5" creationId="{F69215E2-CAB8-F6AC-0FB9-B330E64FD69C}"/>
          </ac:spMkLst>
        </pc:spChg>
      </pc:sldChg>
      <pc:sldChg chg="modSp add del mod">
        <pc:chgData name="FIORE Frederic" userId="ce777264-5fe5-46d5-ab9d-e0b02ac4b3ee" providerId="ADAL" clId="{08CFC83F-66F8-4280-A3BE-622EC86B7DF5}" dt="2022-09-14T10:14:21.884" v="5596" actId="2696"/>
        <pc:sldMkLst>
          <pc:docMk/>
          <pc:sldMk cId="2761180660" sldId="422"/>
        </pc:sldMkLst>
        <pc:spChg chg="mod">
          <ac:chgData name="FIORE Frederic" userId="ce777264-5fe5-46d5-ab9d-e0b02ac4b3ee" providerId="ADAL" clId="{08CFC83F-66F8-4280-A3BE-622EC86B7DF5}" dt="2022-09-14T09:58:13.422" v="5115" actId="20577"/>
          <ac:spMkLst>
            <pc:docMk/>
            <pc:sldMk cId="2761180660" sldId="422"/>
            <ac:spMk id="2" creationId="{6AE88EFA-C664-4C74-BD82-26675949EC24}"/>
          </ac:spMkLst>
        </pc:spChg>
        <pc:spChg chg="mod">
          <ac:chgData name="FIORE Frederic" userId="ce777264-5fe5-46d5-ab9d-e0b02ac4b3ee" providerId="ADAL" clId="{08CFC83F-66F8-4280-A3BE-622EC86B7DF5}" dt="2022-09-14T09:59:55.539" v="5267" actId="20577"/>
          <ac:spMkLst>
            <pc:docMk/>
            <pc:sldMk cId="2761180660" sldId="422"/>
            <ac:spMk id="5" creationId="{F69215E2-CAB8-F6AC-0FB9-B330E64FD69C}"/>
          </ac:spMkLst>
        </pc:spChg>
      </pc:sldChg>
      <pc:sldChg chg="addSp delSp modSp add del">
        <pc:chgData name="FIORE Frederic" userId="ce777264-5fe5-46d5-ab9d-e0b02ac4b3ee" providerId="ADAL" clId="{08CFC83F-66F8-4280-A3BE-622EC86B7DF5}" dt="2022-09-14T14:36:09.870" v="6334" actId="47"/>
        <pc:sldMkLst>
          <pc:docMk/>
          <pc:sldMk cId="2576542150" sldId="698"/>
        </pc:sldMkLst>
        <pc:spChg chg="add del mod">
          <ac:chgData name="FIORE Frederic" userId="ce777264-5fe5-46d5-ab9d-e0b02ac4b3ee" providerId="ADAL" clId="{08CFC83F-66F8-4280-A3BE-622EC86B7DF5}" dt="2022-09-14T14:32:58.331" v="6271"/>
          <ac:spMkLst>
            <pc:docMk/>
            <pc:sldMk cId="2576542150" sldId="698"/>
            <ac:spMk id="17" creationId="{A5021EA3-5EF5-5671-2DA3-2806DB625A31}"/>
          </ac:spMkLst>
        </pc:spChg>
      </pc:sldChg>
      <pc:sldChg chg="modSp add del mod">
        <pc:chgData name="FIORE Frederic" userId="ce777264-5fe5-46d5-ab9d-e0b02ac4b3ee" providerId="ADAL" clId="{08CFC83F-66F8-4280-A3BE-622EC86B7DF5}" dt="2022-09-14T10:25:45.828" v="5807" actId="2696"/>
        <pc:sldMkLst>
          <pc:docMk/>
          <pc:sldMk cId="3578762024" sldId="699"/>
        </pc:sldMkLst>
        <pc:spChg chg="mod">
          <ac:chgData name="FIORE Frederic" userId="ce777264-5fe5-46d5-ab9d-e0b02ac4b3ee" providerId="ADAL" clId="{08CFC83F-66F8-4280-A3BE-622EC86B7DF5}" dt="2022-09-14T10:21:47.820" v="5760" actId="27636"/>
          <ac:spMkLst>
            <pc:docMk/>
            <pc:sldMk cId="3578762024" sldId="699"/>
            <ac:spMk id="3" creationId="{AD3F5CD0-BB65-4507-91F7-643F4B1DD348}"/>
          </ac:spMkLst>
        </pc:spChg>
      </pc:sldChg>
      <pc:sldChg chg="addSp delSp modSp add mod ord modAnim">
        <pc:chgData name="FIORE Frederic" userId="ce777264-5fe5-46d5-ab9d-e0b02ac4b3ee" providerId="ADAL" clId="{08CFC83F-66F8-4280-A3BE-622EC86B7DF5}" dt="2022-09-14T10:28:08.290" v="6012"/>
        <pc:sldMkLst>
          <pc:docMk/>
          <pc:sldMk cId="2200366880" sldId="700"/>
        </pc:sldMkLst>
        <pc:spChg chg="mod">
          <ac:chgData name="FIORE Frederic" userId="ce777264-5fe5-46d5-ab9d-e0b02ac4b3ee" providerId="ADAL" clId="{08CFC83F-66F8-4280-A3BE-622EC86B7DF5}" dt="2022-09-14T10:23:35.370" v="5791" actId="122"/>
          <ac:spMkLst>
            <pc:docMk/>
            <pc:sldMk cId="2200366880" sldId="700"/>
            <ac:spMk id="2" creationId="{6AE88EFA-C664-4C74-BD82-26675949EC24}"/>
          </ac:spMkLst>
        </pc:spChg>
        <pc:spChg chg="del">
          <ac:chgData name="FIORE Frederic" userId="ce777264-5fe5-46d5-ab9d-e0b02ac4b3ee" providerId="ADAL" clId="{08CFC83F-66F8-4280-A3BE-622EC86B7DF5}" dt="2022-09-14T10:22:32.665" v="5783" actId="21"/>
          <ac:spMkLst>
            <pc:docMk/>
            <pc:sldMk cId="2200366880" sldId="700"/>
            <ac:spMk id="5" creationId="{F69215E2-CAB8-F6AC-0FB9-B330E64FD69C}"/>
          </ac:spMkLst>
        </pc:spChg>
        <pc:spChg chg="add mod">
          <ac:chgData name="FIORE Frederic" userId="ce777264-5fe5-46d5-ab9d-e0b02ac4b3ee" providerId="ADAL" clId="{08CFC83F-66F8-4280-A3BE-622EC86B7DF5}" dt="2022-09-14T10:24:37.846" v="5798" actId="1076"/>
          <ac:spMkLst>
            <pc:docMk/>
            <pc:sldMk cId="2200366880" sldId="700"/>
            <ac:spMk id="8" creationId="{3EC31207-BF6B-661E-8F5D-BE99309C7345}"/>
          </ac:spMkLst>
        </pc:spChg>
        <pc:spChg chg="add mod">
          <ac:chgData name="FIORE Frederic" userId="ce777264-5fe5-46d5-ab9d-e0b02ac4b3ee" providerId="ADAL" clId="{08CFC83F-66F8-4280-A3BE-622EC86B7DF5}" dt="2022-09-14T10:25:06.053" v="5802" actId="1076"/>
          <ac:spMkLst>
            <pc:docMk/>
            <pc:sldMk cId="2200366880" sldId="700"/>
            <ac:spMk id="9" creationId="{F626F7EB-1663-F0F2-B319-C3E255D4F7CF}"/>
          </ac:spMkLst>
        </pc:spChg>
        <pc:spChg chg="add mod">
          <ac:chgData name="FIORE Frederic" userId="ce777264-5fe5-46d5-ab9d-e0b02ac4b3ee" providerId="ADAL" clId="{08CFC83F-66F8-4280-A3BE-622EC86B7DF5}" dt="2022-09-14T10:25:40.270" v="5806" actId="1076"/>
          <ac:spMkLst>
            <pc:docMk/>
            <pc:sldMk cId="2200366880" sldId="700"/>
            <ac:spMk id="10" creationId="{A450564A-CE76-1738-F117-4B395697BC14}"/>
          </ac:spMkLst>
        </pc:spChg>
        <pc:picChg chg="add mod">
          <ac:chgData name="FIORE Frederic" userId="ce777264-5fe5-46d5-ab9d-e0b02ac4b3ee" providerId="ADAL" clId="{08CFC83F-66F8-4280-A3BE-622EC86B7DF5}" dt="2022-09-14T10:25:31.724" v="5805" actId="1076"/>
          <ac:picMkLst>
            <pc:docMk/>
            <pc:sldMk cId="2200366880" sldId="700"/>
            <ac:picMk id="4" creationId="{64080B5D-9B2E-93C5-62E9-94BFD5148DEE}"/>
          </ac:picMkLst>
        </pc:picChg>
        <pc:picChg chg="add mod">
          <ac:chgData name="FIORE Frederic" userId="ce777264-5fe5-46d5-ab9d-e0b02ac4b3ee" providerId="ADAL" clId="{08CFC83F-66F8-4280-A3BE-622EC86B7DF5}" dt="2022-09-14T10:23:19.582" v="5790" actId="1076"/>
          <ac:picMkLst>
            <pc:docMk/>
            <pc:sldMk cId="2200366880" sldId="700"/>
            <ac:picMk id="6" creationId="{1A1361D3-142E-2FD6-2164-024591F10178}"/>
          </ac:picMkLst>
        </pc:picChg>
        <pc:picChg chg="add del mod">
          <ac:chgData name="FIORE Frederic" userId="ce777264-5fe5-46d5-ab9d-e0b02ac4b3ee" providerId="ADAL" clId="{08CFC83F-66F8-4280-A3BE-622EC86B7DF5}" dt="2022-09-14T10:24:00.195" v="5793"/>
          <ac:picMkLst>
            <pc:docMk/>
            <pc:sldMk cId="2200366880" sldId="700"/>
            <ac:picMk id="7" creationId="{DF86D3D6-E487-9B06-65F3-DABA1E9E3AC5}"/>
          </ac:picMkLst>
        </pc:picChg>
      </pc:sldChg>
      <pc:sldChg chg="addSp delSp modSp add mod modAnim">
        <pc:chgData name="FIORE Frederic" userId="ce777264-5fe5-46d5-ab9d-e0b02ac4b3ee" providerId="ADAL" clId="{08CFC83F-66F8-4280-A3BE-622EC86B7DF5}" dt="2022-09-14T14:35:52.769" v="6333" actId="1076"/>
        <pc:sldMkLst>
          <pc:docMk/>
          <pc:sldMk cId="1293487234" sldId="701"/>
        </pc:sldMkLst>
        <pc:spChg chg="mod">
          <ac:chgData name="FIORE Frederic" userId="ce777264-5fe5-46d5-ab9d-e0b02ac4b3ee" providerId="ADAL" clId="{08CFC83F-66F8-4280-A3BE-622EC86B7DF5}" dt="2022-09-14T14:29:27.632" v="6239" actId="1076"/>
          <ac:spMkLst>
            <pc:docMk/>
            <pc:sldMk cId="1293487234" sldId="701"/>
            <ac:spMk id="2" creationId="{00000000-0000-0000-0000-000000000000}"/>
          </ac:spMkLst>
        </pc:spChg>
        <pc:spChg chg="del">
          <ac:chgData name="FIORE Frederic" userId="ce777264-5fe5-46d5-ab9d-e0b02ac4b3ee" providerId="ADAL" clId="{08CFC83F-66F8-4280-A3BE-622EC86B7DF5}" dt="2022-09-14T14:29:04.546" v="6235" actId="21"/>
          <ac:spMkLst>
            <pc:docMk/>
            <pc:sldMk cId="1293487234" sldId="701"/>
            <ac:spMk id="3" creationId="{00000000-0000-0000-0000-000000000000}"/>
          </ac:spMkLst>
        </pc:spChg>
        <pc:spChg chg="add del mod">
          <ac:chgData name="FIORE Frederic" userId="ce777264-5fe5-46d5-ab9d-e0b02ac4b3ee" providerId="ADAL" clId="{08CFC83F-66F8-4280-A3BE-622EC86B7DF5}" dt="2022-09-14T14:29:11.205" v="6237" actId="21"/>
          <ac:spMkLst>
            <pc:docMk/>
            <pc:sldMk cId="1293487234" sldId="701"/>
            <ac:spMk id="5" creationId="{F9EB1286-F6C1-689E-51FD-3288E7FD6261}"/>
          </ac:spMkLst>
        </pc:spChg>
        <pc:spChg chg="add mod">
          <ac:chgData name="FIORE Frederic" userId="ce777264-5fe5-46d5-ab9d-e0b02ac4b3ee" providerId="ADAL" clId="{08CFC83F-66F8-4280-A3BE-622EC86B7DF5}" dt="2022-09-14T14:35:52.769" v="6333" actId="1076"/>
          <ac:spMkLst>
            <pc:docMk/>
            <pc:sldMk cId="1293487234" sldId="701"/>
            <ac:spMk id="7" creationId="{97C20528-DF87-E751-D942-BBD6ACD52190}"/>
          </ac:spMkLst>
        </pc:spChg>
        <pc:spChg chg="add mod">
          <ac:chgData name="FIORE Frederic" userId="ce777264-5fe5-46d5-ab9d-e0b02ac4b3ee" providerId="ADAL" clId="{08CFC83F-66F8-4280-A3BE-622EC86B7DF5}" dt="2022-09-14T14:35:31.002" v="6330" actId="14100"/>
          <ac:spMkLst>
            <pc:docMk/>
            <pc:sldMk cId="1293487234" sldId="701"/>
            <ac:spMk id="9" creationId="{AA242B75-D90E-26FA-F214-B0991E59BB1E}"/>
          </ac:spMkLst>
        </pc:spChg>
        <pc:spChg chg="add mod">
          <ac:chgData name="FIORE Frederic" userId="ce777264-5fe5-46d5-ab9d-e0b02ac4b3ee" providerId="ADAL" clId="{08CFC83F-66F8-4280-A3BE-622EC86B7DF5}" dt="2022-09-14T14:34:02.240" v="6314" actId="1076"/>
          <ac:spMkLst>
            <pc:docMk/>
            <pc:sldMk cId="1293487234" sldId="701"/>
            <ac:spMk id="10" creationId="{31784140-1F73-4830-C2BA-392068E51F22}"/>
          </ac:spMkLst>
        </pc:spChg>
        <pc:spChg chg="add mod">
          <ac:chgData name="FIORE Frederic" userId="ce777264-5fe5-46d5-ab9d-e0b02ac4b3ee" providerId="ADAL" clId="{08CFC83F-66F8-4280-A3BE-622EC86B7DF5}" dt="2022-09-14T14:34:29.811" v="6318" actId="1076"/>
          <ac:spMkLst>
            <pc:docMk/>
            <pc:sldMk cId="1293487234" sldId="701"/>
            <ac:spMk id="11" creationId="{082CD323-F0C7-9785-EEE6-7B4BCCCBBC54}"/>
          </ac:spMkLst>
        </pc:spChg>
        <pc:spChg chg="add mod">
          <ac:chgData name="FIORE Frederic" userId="ce777264-5fe5-46d5-ab9d-e0b02ac4b3ee" providerId="ADAL" clId="{08CFC83F-66F8-4280-A3BE-622EC86B7DF5}" dt="2022-09-14T14:34:52.864" v="6321" actId="1076"/>
          <ac:spMkLst>
            <pc:docMk/>
            <pc:sldMk cId="1293487234" sldId="701"/>
            <ac:spMk id="12" creationId="{616C0D25-3450-39A3-54CF-1301A9AECB1F}"/>
          </ac:spMkLst>
        </pc:spChg>
        <pc:graphicFrameChg chg="add mod">
          <ac:chgData name="FIORE Frederic" userId="ce777264-5fe5-46d5-ab9d-e0b02ac4b3ee" providerId="ADAL" clId="{08CFC83F-66F8-4280-A3BE-622EC86B7DF5}" dt="2022-09-14T14:35:38.836" v="6332" actId="1076"/>
          <ac:graphicFrameMkLst>
            <pc:docMk/>
            <pc:sldMk cId="1293487234" sldId="701"/>
            <ac:graphicFrameMk id="8" creationId="{47F9D5F7-23C7-D579-205E-6EF626F77B13}"/>
          </ac:graphicFrameMkLst>
        </pc:graphicFrameChg>
        <pc:picChg chg="del">
          <ac:chgData name="FIORE Frederic" userId="ce777264-5fe5-46d5-ab9d-e0b02ac4b3ee" providerId="ADAL" clId="{08CFC83F-66F8-4280-A3BE-622EC86B7DF5}" dt="2022-09-14T14:29:07.519" v="6236" actId="21"/>
          <ac:picMkLst>
            <pc:docMk/>
            <pc:sldMk cId="1293487234" sldId="701"/>
            <ac:picMk id="6" creationId="{888ECE2D-51B5-43ED-8330-C8610945BC64}"/>
          </ac:picMkLst>
        </pc:picChg>
      </pc:sldChg>
      <pc:sldChg chg="modSp add mod ord modAnim">
        <pc:chgData name="FIORE Frederic" userId="ce777264-5fe5-46d5-ab9d-e0b02ac4b3ee" providerId="ADAL" clId="{08CFC83F-66F8-4280-A3BE-622EC86B7DF5}" dt="2022-09-14T14:59:08.438" v="7471" actId="20577"/>
        <pc:sldMkLst>
          <pc:docMk/>
          <pc:sldMk cId="936046725" sldId="702"/>
        </pc:sldMkLst>
        <pc:spChg chg="mod">
          <ac:chgData name="FIORE Frederic" userId="ce777264-5fe5-46d5-ab9d-e0b02ac4b3ee" providerId="ADAL" clId="{08CFC83F-66F8-4280-A3BE-622EC86B7DF5}" dt="2022-09-14T14:57:30.466" v="7185" actId="20577"/>
          <ac:spMkLst>
            <pc:docMk/>
            <pc:sldMk cId="936046725" sldId="702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4T14:59:08.438" v="7471" actId="20577"/>
          <ac:spMkLst>
            <pc:docMk/>
            <pc:sldMk cId="936046725" sldId="702"/>
            <ac:spMk id="6" creationId="{00000000-0000-0000-0000-000000000000}"/>
          </ac:spMkLst>
        </pc:spChg>
      </pc:sldChg>
      <pc:sldChg chg="modSp add mod">
        <pc:chgData name="FIORE Frederic" userId="ce777264-5fe5-46d5-ab9d-e0b02ac4b3ee" providerId="ADAL" clId="{08CFC83F-66F8-4280-A3BE-622EC86B7DF5}" dt="2022-09-15T08:25:34.917" v="11245" actId="20577"/>
        <pc:sldMkLst>
          <pc:docMk/>
          <pc:sldMk cId="1036731711" sldId="703"/>
        </pc:sldMkLst>
        <pc:spChg chg="mod">
          <ac:chgData name="FIORE Frederic" userId="ce777264-5fe5-46d5-ab9d-e0b02ac4b3ee" providerId="ADAL" clId="{08CFC83F-66F8-4280-A3BE-622EC86B7DF5}" dt="2022-09-14T15:05:06.260" v="8048" actId="20577"/>
          <ac:spMkLst>
            <pc:docMk/>
            <pc:sldMk cId="1036731711" sldId="703"/>
            <ac:spMk id="2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8:25:34.917" v="11245" actId="20577"/>
          <ac:spMkLst>
            <pc:docMk/>
            <pc:sldMk cId="1036731711" sldId="703"/>
            <ac:spMk id="6" creationId="{00000000-0000-0000-0000-000000000000}"/>
          </ac:spMkLst>
        </pc:spChg>
      </pc:sldChg>
      <pc:sldChg chg="addSp delSp modSp add mod">
        <pc:chgData name="FIORE Frederic" userId="ce777264-5fe5-46d5-ab9d-e0b02ac4b3ee" providerId="ADAL" clId="{08CFC83F-66F8-4280-A3BE-622EC86B7DF5}" dt="2022-09-14T15:20:12.179" v="8924" actId="14100"/>
        <pc:sldMkLst>
          <pc:docMk/>
          <pc:sldMk cId="758997023" sldId="704"/>
        </pc:sldMkLst>
        <pc:spChg chg="mod">
          <ac:chgData name="FIORE Frederic" userId="ce777264-5fe5-46d5-ab9d-e0b02ac4b3ee" providerId="ADAL" clId="{08CFC83F-66F8-4280-A3BE-622EC86B7DF5}" dt="2022-09-14T15:12:48.023" v="8758" actId="20577"/>
          <ac:spMkLst>
            <pc:docMk/>
            <pc:sldMk cId="758997023" sldId="704"/>
            <ac:spMk id="2" creationId="{00000000-0000-0000-0000-000000000000}"/>
          </ac:spMkLst>
        </pc:spChg>
        <pc:spChg chg="del mod">
          <ac:chgData name="FIORE Frederic" userId="ce777264-5fe5-46d5-ab9d-e0b02ac4b3ee" providerId="ADAL" clId="{08CFC83F-66F8-4280-A3BE-622EC86B7DF5}" dt="2022-09-14T15:18:27.222" v="8841" actId="21"/>
          <ac:spMkLst>
            <pc:docMk/>
            <pc:sldMk cId="758997023" sldId="704"/>
            <ac:spMk id="3" creationId="{00000000-0000-0000-0000-000000000000}"/>
          </ac:spMkLst>
        </pc:spChg>
        <pc:spChg chg="del topLvl">
          <ac:chgData name="FIORE Frederic" userId="ce777264-5fe5-46d5-ab9d-e0b02ac4b3ee" providerId="ADAL" clId="{08CFC83F-66F8-4280-A3BE-622EC86B7DF5}" dt="2022-09-14T15:15:58.776" v="8839" actId="21"/>
          <ac:spMkLst>
            <pc:docMk/>
            <pc:sldMk cId="758997023" sldId="704"/>
            <ac:spMk id="4" creationId="{00000000-0000-0000-0000-000000000000}"/>
          </ac:spMkLst>
        </pc:spChg>
        <pc:spChg chg="del topLvl">
          <ac:chgData name="FIORE Frederic" userId="ce777264-5fe5-46d5-ab9d-e0b02ac4b3ee" providerId="ADAL" clId="{08CFC83F-66F8-4280-A3BE-622EC86B7DF5}" dt="2022-09-14T15:16:01.228" v="8840" actId="21"/>
          <ac:spMkLst>
            <pc:docMk/>
            <pc:sldMk cId="758997023" sldId="704"/>
            <ac:spMk id="5" creationId="{00000000-0000-0000-0000-000000000000}"/>
          </ac:spMkLst>
        </pc:spChg>
        <pc:spChg chg="add mod">
          <ac:chgData name="FIORE Frederic" userId="ce777264-5fe5-46d5-ab9d-e0b02ac4b3ee" providerId="ADAL" clId="{08CFC83F-66F8-4280-A3BE-622EC86B7DF5}" dt="2022-09-14T15:20:01.628" v="8923" actId="5793"/>
          <ac:spMkLst>
            <pc:docMk/>
            <pc:sldMk cId="758997023" sldId="704"/>
            <ac:spMk id="8" creationId="{EA6F51EC-42B2-85CE-FB05-6123ED45843F}"/>
          </ac:spMkLst>
        </pc:spChg>
        <pc:grpChg chg="del">
          <ac:chgData name="FIORE Frederic" userId="ce777264-5fe5-46d5-ab9d-e0b02ac4b3ee" providerId="ADAL" clId="{08CFC83F-66F8-4280-A3BE-622EC86B7DF5}" dt="2022-09-14T15:15:58.776" v="8839" actId="21"/>
          <ac:grpSpMkLst>
            <pc:docMk/>
            <pc:sldMk cId="758997023" sldId="704"/>
            <ac:grpSpMk id="6" creationId="{00000000-0000-0000-0000-000000000000}"/>
          </ac:grpSpMkLst>
        </pc:grpChg>
        <pc:picChg chg="add mod">
          <ac:chgData name="FIORE Frederic" userId="ce777264-5fe5-46d5-ab9d-e0b02ac4b3ee" providerId="ADAL" clId="{08CFC83F-66F8-4280-A3BE-622EC86B7DF5}" dt="2022-09-14T15:20:12.179" v="8924" actId="14100"/>
          <ac:picMkLst>
            <pc:docMk/>
            <pc:sldMk cId="758997023" sldId="704"/>
            <ac:picMk id="10" creationId="{E2889F20-8F46-A972-3F7F-A3A614F7C7EE}"/>
          </ac:picMkLst>
        </pc:picChg>
      </pc:sldChg>
      <pc:sldChg chg="modSp add mod">
        <pc:chgData name="FIORE Frederic" userId="ce777264-5fe5-46d5-ab9d-e0b02ac4b3ee" providerId="ADAL" clId="{08CFC83F-66F8-4280-A3BE-622EC86B7DF5}" dt="2022-09-15T08:21:22.992" v="11074" actId="20577"/>
        <pc:sldMkLst>
          <pc:docMk/>
          <pc:sldMk cId="2920002579" sldId="705"/>
        </pc:sldMkLst>
        <pc:spChg chg="mod">
          <ac:chgData name="FIORE Frederic" userId="ce777264-5fe5-46d5-ab9d-e0b02ac4b3ee" providerId="ADAL" clId="{08CFC83F-66F8-4280-A3BE-622EC86B7DF5}" dt="2022-09-15T08:21:22.992" v="11074" actId="20577"/>
          <ac:spMkLst>
            <pc:docMk/>
            <pc:sldMk cId="2920002579" sldId="705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8:16:18.192" v="10486" actId="20577"/>
          <ac:spMkLst>
            <pc:docMk/>
            <pc:sldMk cId="2920002579" sldId="705"/>
            <ac:spMk id="6" creationId="{00000000-0000-0000-0000-000000000000}"/>
          </ac:spMkLst>
        </pc:spChg>
      </pc:sldChg>
      <pc:sldChg chg="modSp add mod">
        <pc:chgData name="FIORE Frederic" userId="ce777264-5fe5-46d5-ab9d-e0b02ac4b3ee" providerId="ADAL" clId="{08CFC83F-66F8-4280-A3BE-622EC86B7DF5}" dt="2022-09-15T08:26:35.992" v="11253" actId="14100"/>
        <pc:sldMkLst>
          <pc:docMk/>
          <pc:sldMk cId="3723856731" sldId="706"/>
        </pc:sldMkLst>
        <pc:spChg chg="mod">
          <ac:chgData name="FIORE Frederic" userId="ce777264-5fe5-46d5-ab9d-e0b02ac4b3ee" providerId="ADAL" clId="{08CFC83F-66F8-4280-A3BE-622EC86B7DF5}" dt="2022-09-15T08:14:51.745" v="10358" actId="14100"/>
          <ac:spMkLst>
            <pc:docMk/>
            <pc:sldMk cId="3723856731" sldId="706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8:26:35.992" v="11253" actId="14100"/>
          <ac:spMkLst>
            <pc:docMk/>
            <pc:sldMk cId="3723856731" sldId="706"/>
            <ac:spMk id="6" creationId="{00000000-0000-0000-0000-000000000000}"/>
          </ac:spMkLst>
        </pc:spChg>
      </pc:sldChg>
      <pc:sldChg chg="modSp add mod">
        <pc:chgData name="FIORE Frederic" userId="ce777264-5fe5-46d5-ab9d-e0b02ac4b3ee" providerId="ADAL" clId="{08CFC83F-66F8-4280-A3BE-622EC86B7DF5}" dt="2022-09-15T09:52:02.891" v="11869" actId="20577"/>
        <pc:sldMkLst>
          <pc:docMk/>
          <pc:sldMk cId="2662505807" sldId="707"/>
        </pc:sldMkLst>
        <pc:spChg chg="mod">
          <ac:chgData name="FIORE Frederic" userId="ce777264-5fe5-46d5-ab9d-e0b02ac4b3ee" providerId="ADAL" clId="{08CFC83F-66F8-4280-A3BE-622EC86B7DF5}" dt="2022-09-15T09:52:02.891" v="11869" actId="20577"/>
          <ac:spMkLst>
            <pc:docMk/>
            <pc:sldMk cId="2662505807" sldId="707"/>
            <ac:spMk id="3" creationId="{00000000-0000-0000-0000-000000000000}"/>
          </ac:spMkLst>
        </pc:spChg>
        <pc:spChg chg="mod">
          <ac:chgData name="FIORE Frederic" userId="ce777264-5fe5-46d5-ab9d-e0b02ac4b3ee" providerId="ADAL" clId="{08CFC83F-66F8-4280-A3BE-622EC86B7DF5}" dt="2022-09-15T09:51:14.383" v="11812" actId="6549"/>
          <ac:spMkLst>
            <pc:docMk/>
            <pc:sldMk cId="2662505807" sldId="707"/>
            <ac:spMk id="6" creationId="{00000000-0000-0000-0000-000000000000}"/>
          </ac:spMkLst>
        </pc:spChg>
      </pc:sldChg>
      <pc:sldMasterChg chg="delSldLayout">
        <pc:chgData name="FIORE Frederic" userId="ce777264-5fe5-46d5-ab9d-e0b02ac4b3ee" providerId="ADAL" clId="{08CFC83F-66F8-4280-A3BE-622EC86B7DF5}" dt="2022-09-14T14:36:09.870" v="6334" actId="47"/>
        <pc:sldMasterMkLst>
          <pc:docMk/>
          <pc:sldMasterMk cId="1179662752" sldId="2147483660"/>
        </pc:sldMasterMkLst>
        <pc:sldLayoutChg chg="del">
          <pc:chgData name="FIORE Frederic" userId="ce777264-5fe5-46d5-ab9d-e0b02ac4b3ee" providerId="ADAL" clId="{08CFC83F-66F8-4280-A3BE-622EC86B7DF5}" dt="2022-09-14T10:25:45.828" v="5807" actId="2696"/>
          <pc:sldLayoutMkLst>
            <pc:docMk/>
            <pc:sldMasterMk cId="1179662752" sldId="2147483660"/>
            <pc:sldLayoutMk cId="622210891" sldId="2147483673"/>
          </pc:sldLayoutMkLst>
        </pc:sldLayoutChg>
        <pc:sldLayoutChg chg="del">
          <pc:chgData name="FIORE Frederic" userId="ce777264-5fe5-46d5-ab9d-e0b02ac4b3ee" providerId="ADAL" clId="{08CFC83F-66F8-4280-A3BE-622EC86B7DF5}" dt="2022-09-14T14:36:09.870" v="6334" actId="47"/>
          <pc:sldLayoutMkLst>
            <pc:docMk/>
            <pc:sldMasterMk cId="1179662752" sldId="2147483660"/>
            <pc:sldLayoutMk cId="938830105" sldId="2147483673"/>
          </pc:sldLayoutMkLst>
        </pc:sldLayoutChg>
      </pc:sldMasterChg>
    </pc:docChg>
  </pc:docChgLst>
  <pc:docChgLst>
    <pc:chgData name="FIORE Frederic" userId="ce777264-5fe5-46d5-ab9d-e0b02ac4b3ee" providerId="ADAL" clId="{542D7683-F4F5-4B61-A24F-FCB4C3B579D9}"/>
    <pc:docChg chg="undo custSel addSld delSld modSld sldOrd modSection">
      <pc:chgData name="FIORE Frederic" userId="ce777264-5fe5-46d5-ab9d-e0b02ac4b3ee" providerId="ADAL" clId="{542D7683-F4F5-4B61-A24F-FCB4C3B579D9}" dt="2022-10-25T12:50:56.343" v="577" actId="1076"/>
      <pc:docMkLst>
        <pc:docMk/>
      </pc:docMkLst>
      <pc:sldChg chg="modSp mod">
        <pc:chgData name="FIORE Frederic" userId="ce777264-5fe5-46d5-ab9d-e0b02ac4b3ee" providerId="ADAL" clId="{542D7683-F4F5-4B61-A24F-FCB4C3B579D9}" dt="2022-10-25T12:17:03.730" v="173" actId="403"/>
        <pc:sldMkLst>
          <pc:docMk/>
          <pc:sldMk cId="850982288" sldId="274"/>
        </pc:sldMkLst>
        <pc:graphicFrameChg chg="mod modGraphic">
          <ac:chgData name="FIORE Frederic" userId="ce777264-5fe5-46d5-ab9d-e0b02ac4b3ee" providerId="ADAL" clId="{542D7683-F4F5-4B61-A24F-FCB4C3B579D9}" dt="2022-10-25T12:17:03.730" v="173" actId="403"/>
          <ac:graphicFrameMkLst>
            <pc:docMk/>
            <pc:sldMk cId="850982288" sldId="274"/>
            <ac:graphicFrameMk id="4" creationId="{00000000-0000-0000-0000-000000000000}"/>
          </ac:graphicFrameMkLst>
        </pc:graphicFrameChg>
      </pc:sldChg>
      <pc:sldChg chg="addSp delSp modSp mod">
        <pc:chgData name="FIORE Frederic" userId="ce777264-5fe5-46d5-ab9d-e0b02ac4b3ee" providerId="ADAL" clId="{542D7683-F4F5-4B61-A24F-FCB4C3B579D9}" dt="2022-10-25T12:48:41.886" v="571" actId="962"/>
        <pc:sldMkLst>
          <pc:docMk/>
          <pc:sldMk cId="1690165505" sldId="345"/>
        </pc:sldMkLst>
        <pc:picChg chg="add mod">
          <ac:chgData name="FIORE Frederic" userId="ce777264-5fe5-46d5-ab9d-e0b02ac4b3ee" providerId="ADAL" clId="{542D7683-F4F5-4B61-A24F-FCB4C3B579D9}" dt="2022-10-25T12:48:41.886" v="571" actId="962"/>
          <ac:picMkLst>
            <pc:docMk/>
            <pc:sldMk cId="1690165505" sldId="345"/>
            <ac:picMk id="3" creationId="{0110A9D1-16E7-929D-1D86-670BD0A5BA09}"/>
          </ac:picMkLst>
        </pc:picChg>
        <pc:picChg chg="del">
          <ac:chgData name="FIORE Frederic" userId="ce777264-5fe5-46d5-ab9d-e0b02ac4b3ee" providerId="ADAL" clId="{542D7683-F4F5-4B61-A24F-FCB4C3B579D9}" dt="2022-10-25T12:21:42.514" v="235" actId="478"/>
          <ac:picMkLst>
            <pc:docMk/>
            <pc:sldMk cId="1690165505" sldId="345"/>
            <ac:picMk id="3" creationId="{528BB940-8A55-44DD-9888-F1BF8E55C131}"/>
          </ac:picMkLst>
        </pc:picChg>
        <pc:picChg chg="add mod">
          <ac:chgData name="FIORE Frederic" userId="ce777264-5fe5-46d5-ab9d-e0b02ac4b3ee" providerId="ADAL" clId="{542D7683-F4F5-4B61-A24F-FCB4C3B579D9}" dt="2022-10-25T12:21:51.336" v="240" actId="14100"/>
          <ac:picMkLst>
            <pc:docMk/>
            <pc:sldMk cId="1690165505" sldId="345"/>
            <ac:picMk id="4" creationId="{51960C2F-6E1E-5523-87D3-AB384E2ED479}"/>
          </ac:picMkLst>
        </pc:picChg>
      </pc:sldChg>
      <pc:sldChg chg="modSp mod ord">
        <pc:chgData name="FIORE Frederic" userId="ce777264-5fe5-46d5-ab9d-e0b02ac4b3ee" providerId="ADAL" clId="{542D7683-F4F5-4B61-A24F-FCB4C3B579D9}" dt="2022-10-25T12:31:32.677" v="263" actId="20577"/>
        <pc:sldMkLst>
          <pc:docMk/>
          <pc:sldMk cId="2115950466" sldId="346"/>
        </pc:sldMkLst>
        <pc:spChg chg="mod">
          <ac:chgData name="FIORE Frederic" userId="ce777264-5fe5-46d5-ab9d-e0b02ac4b3ee" providerId="ADAL" clId="{542D7683-F4F5-4B61-A24F-FCB4C3B579D9}" dt="2022-10-25T12:31:32.677" v="263" actId="20577"/>
          <ac:spMkLst>
            <pc:docMk/>
            <pc:sldMk cId="2115950466" sldId="346"/>
            <ac:spMk id="10" creationId="{78551CF2-4796-9C54-8117-EDEDE28D059A}"/>
          </ac:spMkLst>
        </pc:spChg>
      </pc:sldChg>
      <pc:sldChg chg="modSp mod">
        <pc:chgData name="FIORE Frederic" userId="ce777264-5fe5-46d5-ab9d-e0b02ac4b3ee" providerId="ADAL" clId="{542D7683-F4F5-4B61-A24F-FCB4C3B579D9}" dt="2022-10-25T12:39:48.121" v="568" actId="6549"/>
        <pc:sldMkLst>
          <pc:docMk/>
          <pc:sldMk cId="433200553" sldId="364"/>
        </pc:sldMkLst>
        <pc:spChg chg="mod">
          <ac:chgData name="FIORE Frederic" userId="ce777264-5fe5-46d5-ab9d-e0b02ac4b3ee" providerId="ADAL" clId="{542D7683-F4F5-4B61-A24F-FCB4C3B579D9}" dt="2022-10-25T12:37:11.936" v="321" actId="6549"/>
          <ac:spMkLst>
            <pc:docMk/>
            <pc:sldMk cId="433200553" sldId="364"/>
            <ac:spMk id="2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9:48.121" v="568" actId="6549"/>
          <ac:spMkLst>
            <pc:docMk/>
            <pc:sldMk cId="433200553" sldId="364"/>
            <ac:spMk id="6" creationId="{00000000-0000-0000-0000-000000000000}"/>
          </ac:spMkLst>
        </pc:spChg>
      </pc:sldChg>
      <pc:sldChg chg="addSp delSp modSp mod">
        <pc:chgData name="FIORE Frederic" userId="ce777264-5fe5-46d5-ab9d-e0b02ac4b3ee" providerId="ADAL" clId="{542D7683-F4F5-4B61-A24F-FCB4C3B579D9}" dt="2022-10-25T12:36:20.818" v="314" actId="114"/>
        <pc:sldMkLst>
          <pc:docMk/>
          <pc:sldMk cId="1522040553" sldId="377"/>
        </pc:sldMkLst>
        <pc:spChg chg="mod">
          <ac:chgData name="FIORE Frederic" userId="ce777264-5fe5-46d5-ab9d-e0b02ac4b3ee" providerId="ADAL" clId="{542D7683-F4F5-4B61-A24F-FCB4C3B579D9}" dt="2022-10-25T12:36:20.818" v="314" actId="114"/>
          <ac:spMkLst>
            <pc:docMk/>
            <pc:sldMk cId="1522040553" sldId="377"/>
            <ac:spMk id="2" creationId="{00000000-0000-0000-0000-000000000000}"/>
          </ac:spMkLst>
        </pc:spChg>
        <pc:picChg chg="add mod">
          <ac:chgData name="FIORE Frederic" userId="ce777264-5fe5-46d5-ab9d-e0b02ac4b3ee" providerId="ADAL" clId="{542D7683-F4F5-4B61-A24F-FCB4C3B579D9}" dt="2022-10-25T12:18:48.553" v="179" actId="14100"/>
          <ac:picMkLst>
            <pc:docMk/>
            <pc:sldMk cId="1522040553" sldId="377"/>
            <ac:picMk id="5" creationId="{BF8272E6-54FA-7D90-5331-798436060A83}"/>
          </ac:picMkLst>
        </pc:picChg>
        <pc:picChg chg="del">
          <ac:chgData name="FIORE Frederic" userId="ce777264-5fe5-46d5-ab9d-e0b02ac4b3ee" providerId="ADAL" clId="{542D7683-F4F5-4B61-A24F-FCB4C3B579D9}" dt="2022-10-25T12:18:05.718" v="175" actId="478"/>
          <ac:picMkLst>
            <pc:docMk/>
            <pc:sldMk cId="1522040553" sldId="377"/>
            <ac:picMk id="6" creationId="{888ECE2D-51B5-43ED-8330-C8610945BC64}"/>
          </ac:picMkLst>
        </pc:picChg>
      </pc:sldChg>
      <pc:sldChg chg="modSp mod">
        <pc:chgData name="FIORE Frederic" userId="ce777264-5fe5-46d5-ab9d-e0b02ac4b3ee" providerId="ADAL" clId="{542D7683-F4F5-4B61-A24F-FCB4C3B579D9}" dt="2022-10-25T12:35:51.196" v="310" actId="114"/>
        <pc:sldMkLst>
          <pc:docMk/>
          <pc:sldMk cId="1449970915" sldId="383"/>
        </pc:sldMkLst>
        <pc:spChg chg="mod">
          <ac:chgData name="FIORE Frederic" userId="ce777264-5fe5-46d5-ab9d-e0b02ac4b3ee" providerId="ADAL" clId="{542D7683-F4F5-4B61-A24F-FCB4C3B579D9}" dt="2022-10-25T12:35:51.196" v="310" actId="114"/>
          <ac:spMkLst>
            <pc:docMk/>
            <pc:sldMk cId="1449970915" sldId="383"/>
            <ac:spMk id="2" creationId="{6AE88EFA-C664-4C74-BD82-26675949EC24}"/>
          </ac:spMkLst>
        </pc:spChg>
      </pc:sldChg>
      <pc:sldChg chg="del">
        <pc:chgData name="FIORE Frederic" userId="ce777264-5fe5-46d5-ab9d-e0b02ac4b3ee" providerId="ADAL" clId="{542D7683-F4F5-4B61-A24F-FCB4C3B579D9}" dt="2022-10-25T12:17:41.472" v="174" actId="47"/>
        <pc:sldMkLst>
          <pc:docMk/>
          <pc:sldMk cId="2363407534" sldId="408"/>
        </pc:sldMkLst>
      </pc:sldChg>
      <pc:sldChg chg="modSp mod">
        <pc:chgData name="FIORE Frederic" userId="ce777264-5fe5-46d5-ab9d-e0b02ac4b3ee" providerId="ADAL" clId="{542D7683-F4F5-4B61-A24F-FCB4C3B579D9}" dt="2022-10-25T12:35:46.102" v="309" actId="114"/>
        <pc:sldMkLst>
          <pc:docMk/>
          <pc:sldMk cId="3525228983" sldId="409"/>
        </pc:sldMkLst>
        <pc:spChg chg="mod">
          <ac:chgData name="FIORE Frederic" userId="ce777264-5fe5-46d5-ab9d-e0b02ac4b3ee" providerId="ADAL" clId="{542D7683-F4F5-4B61-A24F-FCB4C3B579D9}" dt="2022-10-25T12:35:46.102" v="309" actId="114"/>
          <ac:spMkLst>
            <pc:docMk/>
            <pc:sldMk cId="3525228983" sldId="409"/>
            <ac:spMk id="2" creationId="{6AE88EFA-C664-4C74-BD82-26675949EC24}"/>
          </ac:spMkLst>
        </pc:spChg>
      </pc:sldChg>
      <pc:sldChg chg="modSp mod">
        <pc:chgData name="FIORE Frederic" userId="ce777264-5fe5-46d5-ab9d-e0b02ac4b3ee" providerId="ADAL" clId="{542D7683-F4F5-4B61-A24F-FCB4C3B579D9}" dt="2022-10-25T12:36:12.377" v="312" actId="207"/>
        <pc:sldMkLst>
          <pc:docMk/>
          <pc:sldMk cId="3350629640" sldId="413"/>
        </pc:sldMkLst>
        <pc:spChg chg="mod">
          <ac:chgData name="FIORE Frederic" userId="ce777264-5fe5-46d5-ab9d-e0b02ac4b3ee" providerId="ADAL" clId="{542D7683-F4F5-4B61-A24F-FCB4C3B579D9}" dt="2022-10-25T12:36:12.377" v="312" actId="207"/>
          <ac:spMkLst>
            <pc:docMk/>
            <pc:sldMk cId="3350629640" sldId="413"/>
            <ac:spMk id="2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56.415" v="306" actId="14100"/>
          <ac:spMkLst>
            <pc:docMk/>
            <pc:sldMk cId="3350629640" sldId="413"/>
            <ac:spMk id="3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19.136" v="281" actId="20577"/>
          <ac:spMkLst>
            <pc:docMk/>
            <pc:sldMk cId="3350629640" sldId="413"/>
            <ac:spMk id="6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13.754" v="273" actId="20577"/>
          <ac:spMkLst>
            <pc:docMk/>
            <pc:sldMk cId="3350629640" sldId="413"/>
            <ac:spMk id="7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05.768" v="265" actId="14100"/>
          <ac:spMkLst>
            <pc:docMk/>
            <pc:sldMk cId="3350629640" sldId="413"/>
            <ac:spMk id="11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33.968" v="303" actId="6549"/>
          <ac:spMkLst>
            <pc:docMk/>
            <pc:sldMk cId="3350629640" sldId="413"/>
            <ac:spMk id="12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23.616" v="289" actId="6549"/>
          <ac:spMkLst>
            <pc:docMk/>
            <pc:sldMk cId="3350629640" sldId="413"/>
            <ac:spMk id="16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4:28.960" v="296" actId="6549"/>
          <ac:spMkLst>
            <pc:docMk/>
            <pc:sldMk cId="3350629640" sldId="413"/>
            <ac:spMk id="17" creationId="{00000000-0000-0000-0000-000000000000}"/>
          </ac:spMkLst>
        </pc:spChg>
        <pc:picChg chg="mod">
          <ac:chgData name="FIORE Frederic" userId="ce777264-5fe5-46d5-ab9d-e0b02ac4b3ee" providerId="ADAL" clId="{542D7683-F4F5-4B61-A24F-FCB4C3B579D9}" dt="2022-10-25T12:34:50.783" v="304" actId="1076"/>
          <ac:picMkLst>
            <pc:docMk/>
            <pc:sldMk cId="3350629640" sldId="413"/>
            <ac:picMk id="13" creationId="{00000000-0000-0000-0000-000000000000}"/>
          </ac:picMkLst>
        </pc:picChg>
      </pc:sldChg>
      <pc:sldChg chg="addSp modSp mod">
        <pc:chgData name="FIORE Frederic" userId="ce777264-5fe5-46d5-ab9d-e0b02ac4b3ee" providerId="ADAL" clId="{542D7683-F4F5-4B61-A24F-FCB4C3B579D9}" dt="2022-10-25T12:19:51.144" v="192" actId="14100"/>
        <pc:sldMkLst>
          <pc:docMk/>
          <pc:sldMk cId="2692285820" sldId="415"/>
        </pc:sldMkLst>
        <pc:picChg chg="add mod">
          <ac:chgData name="FIORE Frederic" userId="ce777264-5fe5-46d5-ab9d-e0b02ac4b3ee" providerId="ADAL" clId="{542D7683-F4F5-4B61-A24F-FCB4C3B579D9}" dt="2022-10-25T12:19:51.144" v="192" actId="14100"/>
          <ac:picMkLst>
            <pc:docMk/>
            <pc:sldMk cId="2692285820" sldId="415"/>
            <ac:picMk id="4" creationId="{C9217B57-0660-AB20-99F7-0F148AC34400}"/>
          </ac:picMkLst>
        </pc:picChg>
      </pc:sldChg>
      <pc:sldChg chg="modSp mod">
        <pc:chgData name="FIORE Frederic" userId="ce777264-5fe5-46d5-ab9d-e0b02ac4b3ee" providerId="ADAL" clId="{542D7683-F4F5-4B61-A24F-FCB4C3B579D9}" dt="2022-10-25T12:36:31.178" v="316" actId="207"/>
        <pc:sldMkLst>
          <pc:docMk/>
          <pc:sldMk cId="1529508027" sldId="419"/>
        </pc:sldMkLst>
        <pc:spChg chg="mod">
          <ac:chgData name="FIORE Frederic" userId="ce777264-5fe5-46d5-ab9d-e0b02ac4b3ee" providerId="ADAL" clId="{542D7683-F4F5-4B61-A24F-FCB4C3B579D9}" dt="2022-10-25T12:36:31.178" v="316" actId="207"/>
          <ac:spMkLst>
            <pc:docMk/>
            <pc:sldMk cId="1529508027" sldId="419"/>
            <ac:spMk id="2" creationId="{00000000-0000-0000-0000-000000000000}"/>
          </ac:spMkLst>
        </pc:spChg>
      </pc:sldChg>
      <pc:sldChg chg="modSp mod">
        <pc:chgData name="FIORE Frederic" userId="ce777264-5fe5-46d5-ab9d-e0b02ac4b3ee" providerId="ADAL" clId="{542D7683-F4F5-4B61-A24F-FCB4C3B579D9}" dt="2022-10-25T12:36:56.269" v="320" actId="207"/>
        <pc:sldMkLst>
          <pc:docMk/>
          <pc:sldMk cId="511784067" sldId="420"/>
        </pc:sldMkLst>
        <pc:spChg chg="mod">
          <ac:chgData name="FIORE Frederic" userId="ce777264-5fe5-46d5-ab9d-e0b02ac4b3ee" providerId="ADAL" clId="{542D7683-F4F5-4B61-A24F-FCB4C3B579D9}" dt="2022-10-25T12:36:56.269" v="320" actId="207"/>
          <ac:spMkLst>
            <pc:docMk/>
            <pc:sldMk cId="511784067" sldId="420"/>
            <ac:spMk id="2" creationId="{00000000-0000-0000-0000-000000000000}"/>
          </ac:spMkLst>
        </pc:spChg>
      </pc:sldChg>
      <pc:sldChg chg="modSp mod">
        <pc:chgData name="FIORE Frederic" userId="ce777264-5fe5-46d5-ab9d-e0b02ac4b3ee" providerId="ADAL" clId="{542D7683-F4F5-4B61-A24F-FCB4C3B579D9}" dt="2022-10-25T12:37:52.152" v="357" actId="20577"/>
        <pc:sldMkLst>
          <pc:docMk/>
          <pc:sldMk cId="1036731711" sldId="703"/>
        </pc:sldMkLst>
        <pc:spChg chg="mod">
          <ac:chgData name="FIORE Frederic" userId="ce777264-5fe5-46d5-ab9d-e0b02ac4b3ee" providerId="ADAL" clId="{542D7683-F4F5-4B61-A24F-FCB4C3B579D9}" dt="2022-10-25T12:37:16.267" v="322" actId="6549"/>
          <ac:spMkLst>
            <pc:docMk/>
            <pc:sldMk cId="1036731711" sldId="703"/>
            <ac:spMk id="2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37:52.152" v="357" actId="20577"/>
          <ac:spMkLst>
            <pc:docMk/>
            <pc:sldMk cId="1036731711" sldId="703"/>
            <ac:spMk id="6" creationId="{00000000-0000-0000-0000-000000000000}"/>
          </ac:spMkLst>
        </pc:spChg>
      </pc:sldChg>
      <pc:sldChg chg="addSp delSp modSp mod">
        <pc:chgData name="FIORE Frederic" userId="ce777264-5fe5-46d5-ab9d-e0b02ac4b3ee" providerId="ADAL" clId="{542D7683-F4F5-4B61-A24F-FCB4C3B579D9}" dt="2022-10-25T12:22:12.773" v="242"/>
        <pc:sldMkLst>
          <pc:docMk/>
          <pc:sldMk cId="758997023" sldId="704"/>
        </pc:sldMkLst>
        <pc:picChg chg="add del mod">
          <ac:chgData name="FIORE Frederic" userId="ce777264-5fe5-46d5-ab9d-e0b02ac4b3ee" providerId="ADAL" clId="{542D7683-F4F5-4B61-A24F-FCB4C3B579D9}" dt="2022-10-25T12:22:12.773" v="242"/>
          <ac:picMkLst>
            <pc:docMk/>
            <pc:sldMk cId="758997023" sldId="704"/>
            <ac:picMk id="3" creationId="{5C54440E-C99A-CA2C-4EC5-3A4AE779FAFA}"/>
          </ac:picMkLst>
        </pc:picChg>
        <pc:picChg chg="mod">
          <ac:chgData name="FIORE Frederic" userId="ce777264-5fe5-46d5-ab9d-e0b02ac4b3ee" providerId="ADAL" clId="{542D7683-F4F5-4B61-A24F-FCB4C3B579D9}" dt="2022-10-25T12:20:08.170" v="193" actId="14100"/>
          <ac:picMkLst>
            <pc:docMk/>
            <pc:sldMk cId="758997023" sldId="704"/>
            <ac:picMk id="10" creationId="{E2889F20-8F46-A972-3F7F-A3A614F7C7EE}"/>
          </ac:picMkLst>
        </pc:picChg>
      </pc:sldChg>
      <pc:sldChg chg="addSp modSp mod">
        <pc:chgData name="FIORE Frederic" userId="ce777264-5fe5-46d5-ab9d-e0b02ac4b3ee" providerId="ADAL" clId="{542D7683-F4F5-4B61-A24F-FCB4C3B579D9}" dt="2022-10-25T12:19:28.800" v="187" actId="1076"/>
        <pc:sldMkLst>
          <pc:docMk/>
          <pc:sldMk cId="2662505807" sldId="707"/>
        </pc:sldMkLst>
        <pc:picChg chg="add mod">
          <ac:chgData name="FIORE Frederic" userId="ce777264-5fe5-46d5-ab9d-e0b02ac4b3ee" providerId="ADAL" clId="{542D7683-F4F5-4B61-A24F-FCB4C3B579D9}" dt="2022-10-25T12:19:28.800" v="187" actId="1076"/>
          <ac:picMkLst>
            <pc:docMk/>
            <pc:sldMk cId="2662505807" sldId="707"/>
            <ac:picMk id="4" creationId="{EA9F7B01-F65B-F7B2-6CDC-5FDA390F4CF0}"/>
          </ac:picMkLst>
        </pc:picChg>
      </pc:sldChg>
      <pc:sldChg chg="addSp delSp modSp add mod ord">
        <pc:chgData name="FIORE Frederic" userId="ce777264-5fe5-46d5-ab9d-e0b02ac4b3ee" providerId="ADAL" clId="{542D7683-F4F5-4B61-A24F-FCB4C3B579D9}" dt="2022-10-25T12:50:56.343" v="577" actId="1076"/>
        <pc:sldMkLst>
          <pc:docMk/>
          <pc:sldMk cId="3563094414" sldId="708"/>
        </pc:sldMkLst>
        <pc:spChg chg="del">
          <ac:chgData name="FIORE Frederic" userId="ce777264-5fe5-46d5-ab9d-e0b02ac4b3ee" providerId="ADAL" clId="{542D7683-F4F5-4B61-A24F-FCB4C3B579D9}" dt="2022-10-25T12:20:52.675" v="225" actId="21"/>
          <ac:spMkLst>
            <pc:docMk/>
            <pc:sldMk cId="3563094414" sldId="708"/>
            <ac:spMk id="2" creationId="{00000000-0000-0000-0000-000000000000}"/>
          </ac:spMkLst>
        </pc:spChg>
        <pc:spChg chg="mod">
          <ac:chgData name="FIORE Frederic" userId="ce777264-5fe5-46d5-ab9d-e0b02ac4b3ee" providerId="ADAL" clId="{542D7683-F4F5-4B61-A24F-FCB4C3B579D9}" dt="2022-10-25T12:20:46.946" v="223" actId="6549"/>
          <ac:spMkLst>
            <pc:docMk/>
            <pc:sldMk cId="3563094414" sldId="708"/>
            <ac:spMk id="4" creationId="{00000000-0000-0000-0000-000000000000}"/>
          </ac:spMkLst>
        </pc:spChg>
        <pc:spChg chg="add del mod">
          <ac:chgData name="FIORE Frederic" userId="ce777264-5fe5-46d5-ab9d-e0b02ac4b3ee" providerId="ADAL" clId="{542D7683-F4F5-4B61-A24F-FCB4C3B579D9}" dt="2022-10-25T12:20:57.229" v="226" actId="21"/>
          <ac:spMkLst>
            <pc:docMk/>
            <pc:sldMk cId="3563094414" sldId="708"/>
            <ac:spMk id="7" creationId="{5D5A0D3D-CD74-C671-3300-8204885B16F2}"/>
          </ac:spMkLst>
        </pc:spChg>
        <pc:grpChg chg="del">
          <ac:chgData name="FIORE Frederic" userId="ce777264-5fe5-46d5-ab9d-e0b02ac4b3ee" providerId="ADAL" clId="{542D7683-F4F5-4B61-A24F-FCB4C3B579D9}" dt="2022-10-25T12:20:49.104" v="224" actId="21"/>
          <ac:grpSpMkLst>
            <pc:docMk/>
            <pc:sldMk cId="3563094414" sldId="708"/>
            <ac:grpSpMk id="6" creationId="{00000000-0000-0000-0000-000000000000}"/>
          </ac:grpSpMkLst>
        </pc:grpChg>
        <pc:picChg chg="add mod">
          <ac:chgData name="FIORE Frederic" userId="ce777264-5fe5-46d5-ab9d-e0b02ac4b3ee" providerId="ADAL" clId="{542D7683-F4F5-4B61-A24F-FCB4C3B579D9}" dt="2022-10-25T12:50:56.343" v="577" actId="1076"/>
          <ac:picMkLst>
            <pc:docMk/>
            <pc:sldMk cId="3563094414" sldId="708"/>
            <ac:picMk id="2" creationId="{C825B286-38CE-E9E1-1F71-23969D9B6387}"/>
          </ac:picMkLst>
        </pc:picChg>
        <pc:picChg chg="add mod">
          <ac:chgData name="FIORE Frederic" userId="ce777264-5fe5-46d5-ab9d-e0b02ac4b3ee" providerId="ADAL" clId="{542D7683-F4F5-4B61-A24F-FCB4C3B579D9}" dt="2022-10-25T12:48:59.901" v="575" actId="962"/>
          <ac:picMkLst>
            <pc:docMk/>
            <pc:sldMk cId="3563094414" sldId="708"/>
            <ac:picMk id="3" creationId="{4C483FD3-9A7A-A3F7-B5E4-2B75E9E8425C}"/>
          </ac:picMkLst>
        </pc:picChg>
        <pc:picChg chg="add del mod">
          <ac:chgData name="FIORE Frederic" userId="ce777264-5fe5-46d5-ab9d-e0b02ac4b3ee" providerId="ADAL" clId="{542D7683-F4F5-4B61-A24F-FCB4C3B579D9}" dt="2022-10-25T12:22:24.529" v="244" actId="478"/>
          <ac:picMkLst>
            <pc:docMk/>
            <pc:sldMk cId="3563094414" sldId="708"/>
            <ac:picMk id="9" creationId="{2D6FDB79-8FC3-83B8-1EDA-BC6E7818F401}"/>
          </ac:picMkLst>
        </pc:picChg>
        <pc:picChg chg="add del mod">
          <ac:chgData name="FIORE Frederic" userId="ce777264-5fe5-46d5-ab9d-e0b02ac4b3ee" providerId="ADAL" clId="{542D7683-F4F5-4B61-A24F-FCB4C3B579D9}" dt="2022-10-25T12:48:56.290" v="572" actId="478"/>
          <ac:picMkLst>
            <pc:docMk/>
            <pc:sldMk cId="3563094414" sldId="708"/>
            <ac:picMk id="11" creationId="{98C1DA44-9E67-6966-D9A5-5B0F0CDC2883}"/>
          </ac:picMkLst>
        </pc:picChg>
        <pc:picChg chg="del">
          <ac:chgData name="FIORE Frederic" userId="ce777264-5fe5-46d5-ab9d-e0b02ac4b3ee" providerId="ADAL" clId="{542D7683-F4F5-4B61-A24F-FCB4C3B579D9}" dt="2022-10-25T12:20:35.733" v="220" actId="478"/>
          <ac:picMkLst>
            <pc:docMk/>
            <pc:sldMk cId="3563094414" sldId="708"/>
            <ac:picMk id="16" creationId="{2429CF66-847D-4807-AA9C-679609E2590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19872697003312E-2"/>
          <c:y val="4.5280389845824845E-2"/>
          <c:w val="0.97278012890956844"/>
          <c:h val="0.8392465502889373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Blad1!$A$9:$A$10</c:f>
              <c:strCache>
                <c:ptCount val="2"/>
                <c:pt idx="0">
                  <c:v>geen hoge werkdruk (man, - 30 jaar)</c:v>
                </c:pt>
                <c:pt idx="1">
                  <c:v>hoge werkdruk</c:v>
                </c:pt>
              </c:strCache>
            </c:strRef>
          </c:cat>
          <c:val>
            <c:numRef>
              <c:f>Blad1!$B$9:$B$10</c:f>
              <c:numCache>
                <c:formatCode>0.0%</c:formatCode>
                <c:ptCount val="2"/>
                <c:pt idx="0">
                  <c:v>2.8000000000000001E-2</c:v>
                </c:pt>
                <c:pt idx="1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F-4D7E-8D5D-2EDC2EBF4699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Blad1!$A$9:$A$10</c:f>
              <c:strCache>
                <c:ptCount val="2"/>
                <c:pt idx="0">
                  <c:v>geen hoge werkdruk (man, - 30 jaar)</c:v>
                </c:pt>
                <c:pt idx="1">
                  <c:v>hoge werkdruk</c:v>
                </c:pt>
              </c:strCache>
            </c:strRef>
          </c:cat>
          <c:val>
            <c:numRef>
              <c:f>Blad1!$C$9:$C$10</c:f>
              <c:numCache>
                <c:formatCode>0.0%</c:formatCode>
                <c:ptCount val="2"/>
                <c:pt idx="0">
                  <c:v>0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F-4D7E-8D5D-2EDC2EBF4699}"/>
            </c:ext>
          </c:extLst>
        </c:ser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Blad1!$A$9:$A$10</c:f>
              <c:strCache>
                <c:ptCount val="2"/>
                <c:pt idx="0">
                  <c:v>geen hoge werkdruk (man, - 30 jaar)</c:v>
                </c:pt>
                <c:pt idx="1">
                  <c:v>hoge werkdruk</c:v>
                </c:pt>
              </c:strCache>
            </c:strRef>
          </c:cat>
          <c:val>
            <c:numRef>
              <c:f>Blad1!$D$9:$D$10</c:f>
              <c:numCache>
                <c:formatCode>0.0%</c:formatCode>
                <c:ptCount val="2"/>
                <c:pt idx="0">
                  <c:v>0</c:v>
                </c:pt>
                <c:pt idx="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3F-4D7E-8D5D-2EDC2EBF4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0162239"/>
        <c:axId val="1564548303"/>
      </c:barChart>
      <c:catAx>
        <c:axId val="120016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BE"/>
          </a:p>
        </c:txPr>
        <c:crossAx val="1564548303"/>
        <c:crosses val="autoZero"/>
        <c:auto val="1"/>
        <c:lblAlgn val="ctr"/>
        <c:lblOffset val="100"/>
        <c:noMultiLvlLbl val="0"/>
      </c:catAx>
      <c:valAx>
        <c:axId val="156454830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00162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nl-B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0.83639</cdr:x>
      <cdr:y>0.42325</cdr:y>
    </cdr:from>
    <cdr:to>
      <cdr:x>1</cdr:x>
      <cdr:y>0.5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D6100E37-D323-4471-A96E-84C36613087E}"/>
            </a:ext>
          </a:extLst>
        </cdr:cNvPr>
        <cdr:cNvSpPr txBox="1"/>
      </cdr:nvSpPr>
      <cdr:spPr>
        <a:xfrm xmlns:a="http://schemas.openxmlformats.org/drawingml/2006/main">
          <a:off x="7816277" y="1802853"/>
          <a:ext cx="1528952" cy="326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BE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0.83519</cdr:x>
      <cdr:y>0.28698</cdr:y>
    </cdr:from>
    <cdr:to>
      <cdr:x>0.96367</cdr:x>
      <cdr:y>0.35782</cdr:y>
    </cdr:to>
    <cdr:sp macro="" textlink="">
      <cdr:nvSpPr>
        <cdr:cNvPr id="5" name="Tekstvak 4">
          <a:extLst xmlns:a="http://schemas.openxmlformats.org/drawingml/2006/main">
            <a:ext uri="{FF2B5EF4-FFF2-40B4-BE49-F238E27FC236}">
              <a16:creationId xmlns:a16="http://schemas.microsoft.com/office/drawing/2014/main" id="{61808F63-BEAF-4E64-B7F4-204615CB48A4}"/>
            </a:ext>
          </a:extLst>
        </cdr:cNvPr>
        <cdr:cNvSpPr txBox="1"/>
      </cdr:nvSpPr>
      <cdr:spPr>
        <a:xfrm xmlns:a="http://schemas.openxmlformats.org/drawingml/2006/main">
          <a:off x="8572870" y="1294660"/>
          <a:ext cx="1318828" cy="31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BE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0.52797</cdr:x>
      <cdr:y>0.11603</cdr:y>
    </cdr:from>
    <cdr:to>
      <cdr:x>0.68645</cdr:x>
      <cdr:y>0.30038</cdr:y>
    </cdr:to>
    <cdr:sp macro="" textlink="">
      <cdr:nvSpPr>
        <cdr:cNvPr id="6" name="Tekstvak 5">
          <a:extLst xmlns:a="http://schemas.openxmlformats.org/drawingml/2006/main">
            <a:ext uri="{FF2B5EF4-FFF2-40B4-BE49-F238E27FC236}">
              <a16:creationId xmlns:a16="http://schemas.microsoft.com/office/drawing/2014/main" id="{18E0F861-47E6-435C-B50A-D7B7AAFC1077}"/>
            </a:ext>
          </a:extLst>
        </cdr:cNvPr>
        <cdr:cNvSpPr txBox="1"/>
      </cdr:nvSpPr>
      <cdr:spPr>
        <a:xfrm xmlns:a="http://schemas.openxmlformats.org/drawingml/2006/main">
          <a:off x="5501196" y="525145"/>
          <a:ext cx="1651247" cy="834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BE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nl-BE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DDF2-5975-4EB7-B0D5-32BBC398EBD8}" type="datetimeFigureOut">
              <a:rPr lang="nl-BE" smtClean="0"/>
              <a:t>25/10/2022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FE6D-75A0-4C98-B809-91882B6390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9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2071-5599-2A4D-8B87-2ECF761A3604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00923-264B-AE4F-A0AE-D498E2DEE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66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59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4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13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00" y="756000"/>
            <a:ext cx="7585360" cy="869600"/>
          </a:xfrm>
        </p:spPr>
        <p:txBody>
          <a:bodyPr anchor="t" anchorCtr="0"/>
          <a:lstStyle>
            <a:lvl1pPr algn="l">
              <a:defRPr sz="25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00" y="1440000"/>
            <a:ext cx="4847240" cy="278656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E82D2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9AA9C6-2CB8-C148-8B3B-C6A71CBB87BC}" type="datetimeFigureOut">
              <a:rPr lang="nl-NL" smtClean="0"/>
              <a:t>25-10-2022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E413412-A604-D949-B04E-E3093505D02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368000"/>
            <a:ext cx="7886700" cy="326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6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noutassessmenttool.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bvvloopbaanbegeleiding.be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bvvloopbaanbegeleiding.be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1960C2F-6E1E-5523-87D3-AB384E2E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76" y="1933501"/>
            <a:ext cx="5038217" cy="1511465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0110A9D1-16E7-929D-1D86-670BD0A5B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276" y="1619033"/>
            <a:ext cx="6351447" cy="19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6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00" y="212900"/>
            <a:ext cx="7662286" cy="992971"/>
          </a:xfrm>
        </p:spPr>
        <p:txBody>
          <a:bodyPr/>
          <a:lstStyle/>
          <a:p>
            <a:r>
              <a:rPr lang="nl-BE" sz="2800" b="1" dirty="0">
                <a:solidFill>
                  <a:srgbClr val="FF0000"/>
                </a:solidFill>
                <a:cs typeface="Arial" panose="020B0604020202020204" pitchFamily="34" charset="0"/>
              </a:rPr>
              <a:t>Werkdruk is dus de belangrijkste verklarende factor voor </a:t>
            </a:r>
            <a:r>
              <a:rPr lang="nl-BE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burn-outs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7C20528-DF87-E751-D942-BBD6ACD52190}"/>
              </a:ext>
            </a:extLst>
          </p:cNvPr>
          <p:cNvSpPr txBox="1"/>
          <p:nvPr/>
        </p:nvSpPr>
        <p:spPr>
          <a:xfrm>
            <a:off x="756000" y="1303115"/>
            <a:ext cx="2798618" cy="715837"/>
          </a:xfrm>
          <a:prstGeom prst="rect">
            <a:avLst/>
          </a:prstGeom>
          <a:noFill/>
          <a:ln w="38100">
            <a:solidFill>
              <a:srgbClr val="E7501E"/>
            </a:solidFill>
          </a:ln>
        </p:spPr>
        <p:txBody>
          <a:bodyPr wrap="square" rtlCol="0">
            <a:spAutoFit/>
          </a:bodyPr>
          <a:lstStyle/>
          <a:p>
            <a:r>
              <a:rPr lang="nl-NL" sz="1013" dirty="0" err="1"/>
              <a:t>Odds</a:t>
            </a:r>
            <a:r>
              <a:rPr lang="nl-NL" sz="1013" dirty="0"/>
              <a:t> ratio’s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013" dirty="0"/>
              <a:t>Werkdruk  ratio  6,21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013" dirty="0"/>
              <a:t>Geslacht    ratio  1,31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013" dirty="0"/>
              <a:t>Leeftijd      ratio  1,18</a:t>
            </a:r>
            <a:endParaRPr lang="nl-BE" sz="1013" dirty="0"/>
          </a:p>
        </p:txBody>
      </p:sp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47F9D5F7-23C7-D579-205E-6EF626F77B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249366"/>
              </p:ext>
            </p:extLst>
          </p:nvPr>
        </p:nvGraphicFramePr>
        <p:xfrm>
          <a:off x="756000" y="709385"/>
          <a:ext cx="6415717" cy="398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AA242B75-D90E-26FA-F214-B0991E59BB1E}"/>
              </a:ext>
            </a:extLst>
          </p:cNvPr>
          <p:cNvSpPr txBox="1"/>
          <p:nvPr/>
        </p:nvSpPr>
        <p:spPr>
          <a:xfrm>
            <a:off x="6697088" y="1770743"/>
            <a:ext cx="1856228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13" dirty="0"/>
              <a:t>Vrouw, -30 jaar: 22,8%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1784140-1F73-4830-C2BA-392068E51F22}"/>
              </a:ext>
            </a:extLst>
          </p:cNvPr>
          <p:cNvSpPr txBox="1"/>
          <p:nvPr/>
        </p:nvSpPr>
        <p:spPr>
          <a:xfrm>
            <a:off x="6684877" y="1471456"/>
            <a:ext cx="1868439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13" dirty="0"/>
              <a:t>Vrouw, +40 jaar: 24,1%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082CD323-F0C7-9785-EEE6-7B4BCCCBBC54}"/>
              </a:ext>
            </a:extLst>
          </p:cNvPr>
          <p:cNvSpPr/>
          <p:nvPr/>
        </p:nvSpPr>
        <p:spPr>
          <a:xfrm>
            <a:off x="6335241" y="1814933"/>
            <a:ext cx="361847" cy="170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616C0D25-3450-39A3-54CF-1301A9AECB1F}"/>
              </a:ext>
            </a:extLst>
          </p:cNvPr>
          <p:cNvSpPr/>
          <p:nvPr/>
        </p:nvSpPr>
        <p:spPr>
          <a:xfrm>
            <a:off x="6335241" y="1532039"/>
            <a:ext cx="361847" cy="17031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/>
          </a:p>
        </p:txBody>
      </p:sp>
    </p:spTree>
    <p:extLst>
      <p:ext uri="{BB962C8B-B14F-4D97-AF65-F5344CB8AC3E}">
        <p14:creationId xmlns:p14="http://schemas.microsoft.com/office/powerpoint/2010/main" val="12934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4601" y="1346112"/>
            <a:ext cx="7978099" cy="3263504"/>
          </a:xfrm>
        </p:spPr>
        <p:txBody>
          <a:bodyPr/>
          <a:lstStyle/>
          <a:p>
            <a:pPr marL="0" indent="0">
              <a:buNone/>
            </a:pPr>
            <a:endParaRPr lang="nl-NL" b="1" dirty="0">
              <a:solidFill>
                <a:schemeClr val="accent5"/>
              </a:solidFill>
            </a:endParaRP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4601" y="519394"/>
            <a:ext cx="4408142" cy="1549059"/>
          </a:xfrm>
        </p:spPr>
        <p:txBody>
          <a:bodyPr/>
          <a:lstStyle/>
          <a:p>
            <a:r>
              <a:rPr lang="nl-NL" b="1" i="1" dirty="0"/>
              <a:t>3. Er wordt heel veel gesproken over burn-out, maar er is nog veel onwetendheid … 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7307439" y="4274281"/>
            <a:ext cx="4050450" cy="219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(De Morgen)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3666797" y="4082722"/>
            <a:ext cx="1475890" cy="219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(De Standaard) </a:t>
            </a: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 rotWithShape="1">
          <a:blip r:embed="rId2"/>
          <a:srcRect l="782" t="46500" r="61418" b="47900"/>
          <a:stretch/>
        </p:blipFill>
        <p:spPr>
          <a:xfrm>
            <a:off x="4404742" y="2270986"/>
            <a:ext cx="3936629" cy="328052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 rotWithShape="1">
          <a:blip r:embed="rId3"/>
          <a:srcRect l="5900" t="38100" r="52363" b="52100"/>
          <a:stretch/>
        </p:blipFill>
        <p:spPr>
          <a:xfrm>
            <a:off x="5407777" y="3873124"/>
            <a:ext cx="3052091" cy="403106"/>
          </a:xfrm>
          <a:prstGeom prst="rect">
            <a:avLst/>
          </a:prstGeom>
        </p:spPr>
      </p:pic>
      <p:pic>
        <p:nvPicPr>
          <p:cNvPr id="10" name="Picture 19"/>
          <p:cNvPicPr>
            <a:picLocks noChangeAspect="1"/>
          </p:cNvPicPr>
          <p:nvPr/>
        </p:nvPicPr>
        <p:blipFill rotWithShape="1">
          <a:blip r:embed="rId4"/>
          <a:srcRect l="782" t="45800" r="46063" b="43700"/>
          <a:stretch/>
        </p:blipFill>
        <p:spPr>
          <a:xfrm>
            <a:off x="748463" y="3571420"/>
            <a:ext cx="4237417" cy="470824"/>
          </a:xfrm>
          <a:prstGeom prst="rect">
            <a:avLst/>
          </a:prstGeom>
        </p:spPr>
      </p:pic>
      <p:sp>
        <p:nvSpPr>
          <p:cNvPr id="11" name="TextBox 24"/>
          <p:cNvSpPr txBox="1"/>
          <p:nvPr/>
        </p:nvSpPr>
        <p:spPr>
          <a:xfrm>
            <a:off x="2303862" y="2928529"/>
            <a:ext cx="1094334" cy="219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(De </a:t>
            </a:r>
            <a:r>
              <a:rPr lang="en-US" sz="825" dirty="0" err="1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Standaard</a:t>
            </a:r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)</a:t>
            </a:r>
          </a:p>
        </p:txBody>
      </p:sp>
      <p:sp>
        <p:nvSpPr>
          <p:cNvPr id="12" name="TextBox 25"/>
          <p:cNvSpPr txBox="1"/>
          <p:nvPr/>
        </p:nvSpPr>
        <p:spPr>
          <a:xfrm>
            <a:off x="5226018" y="1652275"/>
            <a:ext cx="2275630" cy="219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(Het </a:t>
            </a:r>
            <a:r>
              <a:rPr lang="en-US" sz="825" dirty="0" err="1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Nieuwsblad</a:t>
            </a:r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)</a:t>
            </a:r>
          </a:p>
        </p:txBody>
      </p:sp>
      <p:pic>
        <p:nvPicPr>
          <p:cNvPr id="13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01" y="2148170"/>
            <a:ext cx="3392128" cy="588337"/>
          </a:xfrm>
          <a:prstGeom prst="rect">
            <a:avLst/>
          </a:prstGeom>
        </p:spPr>
      </p:pic>
      <p:pic>
        <p:nvPicPr>
          <p:cNvPr id="14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018" y="664602"/>
            <a:ext cx="3329373" cy="922130"/>
          </a:xfrm>
          <a:prstGeom prst="rect">
            <a:avLst/>
          </a:prstGeom>
        </p:spPr>
      </p:pic>
      <p:pic>
        <p:nvPicPr>
          <p:cNvPr id="15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1394" y="2964482"/>
            <a:ext cx="2120054" cy="453273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6690947" y="3442334"/>
            <a:ext cx="1944216" cy="219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(Het </a:t>
            </a:r>
            <a:r>
              <a:rPr lang="en-US" sz="825" dirty="0" err="1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Laatste</a:t>
            </a:r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 </a:t>
            </a:r>
            <a:r>
              <a:rPr lang="en-US" sz="825" dirty="0" err="1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Nieuws</a:t>
            </a:r>
            <a:r>
              <a:rPr lang="en-US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)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6935237" y="2570002"/>
            <a:ext cx="2484276" cy="219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BE" sz="825" dirty="0">
                <a:solidFill>
                  <a:schemeClr val="tx1"/>
                </a:solidFill>
                <a:latin typeface="Lucida Sans Typewriter" panose="020B0509030504030204" pitchFamily="49" charset="0"/>
                <a:cs typeface="Utsaah" panose="020B0604020202020204" pitchFamily="34" charset="0"/>
              </a:rPr>
              <a:t>(De Standaard)</a:t>
            </a:r>
          </a:p>
        </p:txBody>
      </p:sp>
      <p:sp>
        <p:nvSpPr>
          <p:cNvPr id="1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pic>
        <p:nvPicPr>
          <p:cNvPr id="19" name="Tijdelijke aanduiding voor 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 b="22802"/>
          <a:stretch>
            <a:fillRect/>
          </a:stretch>
        </p:blipFill>
        <p:spPr>
          <a:xfrm rot="20422625">
            <a:off x="6418492" y="4809514"/>
            <a:ext cx="334531" cy="1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1559" y="560507"/>
            <a:ext cx="6560897" cy="852083"/>
          </a:xfrm>
        </p:spPr>
        <p:txBody>
          <a:bodyPr/>
          <a:lstStyle/>
          <a:p>
            <a:r>
              <a:rPr lang="nl-NL" sz="3200" b="1" dirty="0">
                <a:solidFill>
                  <a:srgbClr val="FF0000"/>
                </a:solidFill>
              </a:rPr>
              <a:t>Onze hefbomen om burn-out te voorkomen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2844" y="1886857"/>
            <a:ext cx="5695042" cy="26191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1"/>
                </a:solidFill>
              </a:rPr>
              <a:t>Meet de risico’s op burn-out met de BAT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1"/>
                </a:solidFill>
              </a:rPr>
              <a:t>Pleit voor </a:t>
            </a:r>
            <a:r>
              <a:rPr lang="nl-BE" sz="2800" dirty="0" err="1">
                <a:solidFill>
                  <a:schemeClr val="tx1"/>
                </a:solidFill>
              </a:rPr>
              <a:t>risico-analyses</a:t>
            </a:r>
            <a:endParaRPr lang="nl-BE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>
                <a:solidFill>
                  <a:schemeClr val="tx1"/>
                </a:solidFill>
              </a:rPr>
              <a:t>Pak de oorzaken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50" y="1368447"/>
            <a:ext cx="2096862" cy="2079278"/>
          </a:xfrm>
          <a:prstGeom prst="rect">
            <a:avLst/>
          </a:prstGeom>
        </p:spPr>
      </p:pic>
      <p:sp>
        <p:nvSpPr>
          <p:cNvPr id="6" name="Ondertitel 7"/>
          <p:cNvSpPr txBox="1">
            <a:spLocks/>
          </p:cNvSpPr>
          <p:nvPr/>
        </p:nvSpPr>
        <p:spPr>
          <a:xfrm>
            <a:off x="6759350" y="3831986"/>
            <a:ext cx="2096863" cy="673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rgbClr val="E82D27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4000" b="1" dirty="0">
                <a:latin typeface="Gill Sans MT Condensed" charset="0"/>
                <a:ea typeface="Gill Sans MT Condensed" charset="0"/>
                <a:cs typeface="Gill Sans MT Condensed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343765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00" y="612042"/>
            <a:ext cx="5727350" cy="992971"/>
          </a:xfrm>
        </p:spPr>
        <p:txBody>
          <a:bodyPr/>
          <a:lstStyle/>
          <a:p>
            <a:r>
              <a:rPr lang="nl-BE" sz="2800" b="1" i="1" dirty="0">
                <a:cs typeface="Arial" panose="020B0604020202020204" pitchFamily="34" charset="0"/>
              </a:rPr>
              <a:t>1. Meet het met de BAT (Burn-out Assessment Tool)</a:t>
            </a:r>
            <a:r>
              <a:rPr lang="nl-BE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6001" y="1933134"/>
            <a:ext cx="4920900" cy="234587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Wetenschappelijk instrument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23 vragen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Meet het risico op burn-out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8272E6-54FA-7D90-5331-79843606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0" y="1591366"/>
            <a:ext cx="2072290" cy="29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4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400" dirty="0">
                <a:cs typeface="Calibri Light" panose="020F0302020204030204" pitchFamily="34" charset="0"/>
              </a:rPr>
              <a:t>ontwikkeld door de KU Leuven, officieel gelanceerd in 2019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400" u="sng" dirty="0"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>
                <a:cs typeface="Calibri Light" panose="020F0302020204030204" pitchFamily="34" charset="0"/>
              </a:rPr>
              <a:t>zowel voor wetenschappelijke als voor praktische doeleinden </a:t>
            </a:r>
          </a:p>
          <a:p>
            <a:pPr marL="685791" lvl="1" indent="-342900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risico op burn-out in organisaties identificeren </a:t>
            </a:r>
          </a:p>
          <a:p>
            <a:pPr marL="685791" lvl="1" indent="-342900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gebruik in de individuele praktijken </a:t>
            </a:r>
          </a:p>
          <a:p>
            <a:pPr marL="685791" lvl="1" indent="-342900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verzamelen van cijfers over burn-out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500" dirty="0">
              <a:cs typeface="Calibri Light" panose="020F0302020204030204" pitchFamily="34" charset="0"/>
            </a:endParaRPr>
          </a:p>
          <a:p>
            <a:pPr marL="942959" lvl="2" indent="-257175"/>
            <a:endParaRPr lang="nl-BE" sz="1800" dirty="0"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297500-7527-634B-90F4-69D0994C32B4}" type="slidenum">
              <a:rPr lang="nl-NL" smtClean="0"/>
              <a:pPr/>
              <a:t>14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886700" cy="484879"/>
          </a:xfrm>
        </p:spPr>
        <p:txBody>
          <a:bodyPr/>
          <a:lstStyle/>
          <a:p>
            <a:r>
              <a:rPr lang="nl-NL" b="1" dirty="0"/>
              <a:t>De BAT is een wetenschappelijke enquête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48000" y="1012499"/>
            <a:ext cx="6250500" cy="332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B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18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7682">
            <a:off x="4864623" y="273958"/>
            <a:ext cx="624200" cy="624200"/>
          </a:xfrm>
          <a:prstGeom prst="rect">
            <a:avLst/>
          </a:prstGeom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pic>
        <p:nvPicPr>
          <p:cNvPr id="9" name="Tijdelijke aanduiding voor 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 b="22802"/>
          <a:stretch>
            <a:fillRect/>
          </a:stretch>
        </p:blipFill>
        <p:spPr>
          <a:xfrm rot="20422625">
            <a:off x="6418492" y="4809514"/>
            <a:ext cx="334531" cy="1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548000" y="1012499"/>
            <a:ext cx="6250500" cy="332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B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1800" b="1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756000" y="1449138"/>
            <a:ext cx="7956900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cs typeface="Calibri Light" panose="020F0302020204030204" pitchFamily="34" charset="0"/>
              </a:rPr>
              <a:t>De kernvragenlijst over ‘werk’ bevat 23 vragen</a:t>
            </a:r>
          </a:p>
          <a:p>
            <a:endParaRPr lang="nl-BE" sz="2400" b="1" dirty="0">
              <a:cs typeface="Calibri Light" panose="020F0302020204030204" pitchFamily="34" charset="0"/>
            </a:endParaRPr>
          </a:p>
          <a:p>
            <a:r>
              <a:rPr lang="nl-BE" sz="2400" dirty="0">
                <a:cs typeface="Calibri Light" panose="020F0302020204030204" pitchFamily="34" charset="0"/>
              </a:rPr>
              <a:t>Meet 4 kernsymptomen: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uitputting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mentale afstand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cognitieve ontregeling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sz="2200" dirty="0">
                <a:cs typeface="Calibri Light" panose="020F0302020204030204" pitchFamily="34" charset="0"/>
              </a:rPr>
              <a:t>emotionele ontregeling</a:t>
            </a:r>
            <a:endParaRPr lang="nl-BE" sz="2200" b="1" dirty="0">
              <a:cs typeface="Calibri Light" panose="020F0302020204030204" pitchFamily="34" charset="0"/>
            </a:endParaRPr>
          </a:p>
          <a:p>
            <a:pPr marL="180000" lvl="1" indent="0">
              <a:buNone/>
            </a:pPr>
            <a:endParaRPr lang="nl-BE" sz="2400" dirty="0"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297500-7527-634B-90F4-69D0994C32B4}" type="slidenum">
              <a:rPr lang="nl-NL" smtClean="0"/>
              <a:pPr/>
              <a:t>15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886700" cy="486000"/>
          </a:xfrm>
        </p:spPr>
        <p:txBody>
          <a:bodyPr/>
          <a:lstStyle/>
          <a:p>
            <a:r>
              <a:rPr lang="nl-NL" b="1" dirty="0"/>
              <a:t>De BAT bevat 23 vragen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7682">
            <a:off x="4864623" y="273958"/>
            <a:ext cx="624200" cy="624200"/>
          </a:xfrm>
          <a:prstGeom prst="rect">
            <a:avLst/>
          </a:prstGeom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pic>
        <p:nvPicPr>
          <p:cNvPr id="9" name="Tijdelijke aanduiding voor 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 b="22802"/>
          <a:stretch>
            <a:fillRect/>
          </a:stretch>
        </p:blipFill>
        <p:spPr>
          <a:xfrm rot="20422625">
            <a:off x="6418492" y="4809514"/>
            <a:ext cx="334531" cy="1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2400" dirty="0">
                <a:cs typeface="Calibri Light" panose="020F0302020204030204" pitchFamily="34" charset="0"/>
              </a:rPr>
              <a:t>Heel nuttig om op niveau van het bedrijf of de organisatie het risico op burn-out te meten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400" u="sng" dirty="0"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>
                <a:cs typeface="Calibri Light" panose="020F0302020204030204" pitchFamily="34" charset="0"/>
              </a:rPr>
              <a:t>zie </a:t>
            </a:r>
            <a:r>
              <a:rPr lang="nl-BE" sz="2400" dirty="0">
                <a:cs typeface="Calibri Light" panose="020F0302020204030204" pitchFamily="34" charset="0"/>
                <a:hlinkClick r:id="rId3"/>
              </a:rPr>
              <a:t>www.burnoutassessmenttool.be</a:t>
            </a:r>
            <a:r>
              <a:rPr lang="nl-BE" sz="2400" dirty="0">
                <a:cs typeface="Calibri Light" panose="020F03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400" dirty="0"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400" dirty="0">
                <a:cs typeface="Calibri Light" panose="020F0302020204030204" pitchFamily="34" charset="0"/>
              </a:rPr>
              <a:t>de diversiteitsconsulenten ondersteunen bij de organisatie, de verwerking én de analyse </a:t>
            </a:r>
            <a:endParaRPr lang="nl-BE" sz="1500" dirty="0">
              <a:cs typeface="Calibri Light" panose="020F0302020204030204" pitchFamily="34" charset="0"/>
            </a:endParaRPr>
          </a:p>
          <a:p>
            <a:pPr marL="942959" lvl="2" indent="-257175"/>
            <a:endParaRPr lang="nl-BE" sz="1800" dirty="0"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297500-7527-634B-90F4-69D0994C32B4}" type="slidenum">
              <a:rPr lang="nl-NL" smtClean="0"/>
              <a:pPr/>
              <a:t>16</a:t>
            </a:fld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886700" cy="484879"/>
          </a:xfrm>
        </p:spPr>
        <p:txBody>
          <a:bodyPr/>
          <a:lstStyle/>
          <a:p>
            <a:r>
              <a:rPr lang="nl-NL" b="1" dirty="0"/>
              <a:t>De BAT is gratis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48000" y="1012499"/>
            <a:ext cx="6250500" cy="332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B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18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7682">
            <a:off x="4864623" y="273958"/>
            <a:ext cx="624200" cy="624200"/>
          </a:xfrm>
          <a:prstGeom prst="rect">
            <a:avLst/>
          </a:prstGeom>
        </p:spPr>
      </p:pic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Bahnschrift Light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Faculteit, departement, dienst …</a:t>
            </a:r>
            <a:endParaRPr lang="nl-NL" dirty="0"/>
          </a:p>
        </p:txBody>
      </p:sp>
      <p:pic>
        <p:nvPicPr>
          <p:cNvPr id="9" name="Tijdelijke aanduiding voor 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 b="22802"/>
          <a:stretch>
            <a:fillRect/>
          </a:stretch>
        </p:blipFill>
        <p:spPr>
          <a:xfrm rot="20422625">
            <a:off x="6418492" y="4809514"/>
            <a:ext cx="334531" cy="1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1559" y="560508"/>
            <a:ext cx="6560897" cy="615150"/>
          </a:xfrm>
        </p:spPr>
        <p:txBody>
          <a:bodyPr/>
          <a:lstStyle/>
          <a:p>
            <a:r>
              <a:rPr lang="nl-NL" sz="2800" b="1" i="1" dirty="0"/>
              <a:t>2. Pleit voor </a:t>
            </a:r>
            <a:r>
              <a:rPr lang="nl-NL" sz="2800" b="1" i="1" dirty="0" err="1"/>
              <a:t>risico-analyses</a:t>
            </a:r>
            <a:endParaRPr lang="nl-NL" sz="28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2844" y="1412589"/>
            <a:ext cx="5695042" cy="28038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</a:rPr>
              <a:t>Volg de ziektecijfers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</a:rPr>
              <a:t>Bespreek de resultaten van de </a:t>
            </a:r>
            <a:r>
              <a:rPr lang="nl-BE" sz="2400" dirty="0" err="1">
                <a:solidFill>
                  <a:schemeClr val="tx1"/>
                </a:solidFill>
              </a:rPr>
              <a:t>risico-analyses</a:t>
            </a:r>
            <a:r>
              <a:rPr lang="nl-BE" sz="2400" dirty="0">
                <a:solidFill>
                  <a:schemeClr val="tx1"/>
                </a:solidFill>
              </a:rPr>
              <a:t> op het CPBW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</a:rPr>
              <a:t>Een goed personeelsbeleid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50" y="1368447"/>
            <a:ext cx="2096862" cy="2079278"/>
          </a:xfrm>
          <a:prstGeom prst="rect">
            <a:avLst/>
          </a:prstGeom>
        </p:spPr>
      </p:pic>
      <p:sp>
        <p:nvSpPr>
          <p:cNvPr id="6" name="Ondertitel 7"/>
          <p:cNvSpPr txBox="1">
            <a:spLocks/>
          </p:cNvSpPr>
          <p:nvPr/>
        </p:nvSpPr>
        <p:spPr>
          <a:xfrm>
            <a:off x="6759350" y="3831986"/>
            <a:ext cx="2096863" cy="673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rgbClr val="E82D27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4000" b="1" dirty="0">
                <a:latin typeface="Gill Sans MT Condensed" charset="0"/>
                <a:ea typeface="Gill Sans MT Condensed" charset="0"/>
                <a:cs typeface="Gill Sans MT Condensed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152950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285384"/>
            <a:ext cx="7886700" cy="3295446"/>
          </a:xfrm>
        </p:spPr>
        <p:txBody>
          <a:bodyPr/>
          <a:lstStyle/>
          <a:p>
            <a:r>
              <a:rPr lang="nl-BE" sz="2400" dirty="0"/>
              <a:t>opvolging van de ziektecijfers via vragen aan de preventie-adviseur op het CPBW</a:t>
            </a:r>
          </a:p>
          <a:p>
            <a:endParaRPr lang="nl-BE" sz="2400" dirty="0"/>
          </a:p>
          <a:p>
            <a:r>
              <a:rPr lang="nl-BE" sz="2400" dirty="0"/>
              <a:t>Vragen over</a:t>
            </a:r>
          </a:p>
          <a:p>
            <a:pPr lvl="1"/>
            <a:r>
              <a:rPr lang="nl-BE" sz="2200" dirty="0"/>
              <a:t>gemiddeld aantal zieken</a:t>
            </a:r>
          </a:p>
          <a:p>
            <a:pPr lvl="1"/>
            <a:r>
              <a:rPr lang="nl-BE" sz="2200" dirty="0"/>
              <a:t>hoe lang werknemers ziek zijn</a:t>
            </a:r>
          </a:p>
          <a:p>
            <a:pPr lvl="1"/>
            <a:r>
              <a:rPr lang="nl-BE" sz="2200" dirty="0"/>
              <a:t>in welke afdelingen meeste (langdurig) zieken</a:t>
            </a:r>
          </a:p>
          <a:p>
            <a:pPr lvl="1"/>
            <a:r>
              <a:rPr lang="nl-BE" sz="2200" dirty="0"/>
              <a:t>in welke functies meest langdurig zieken</a:t>
            </a:r>
            <a:endParaRPr lang="nl-BE" sz="1200" dirty="0"/>
          </a:p>
          <a:p>
            <a:pPr marL="180000" lvl="1" indent="0">
              <a:buNone/>
            </a:pPr>
            <a:endParaRPr lang="nl-BE" sz="1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6000" y="562670"/>
            <a:ext cx="7886700" cy="496873"/>
          </a:xfrm>
        </p:spPr>
        <p:txBody>
          <a:bodyPr/>
          <a:lstStyle/>
          <a:p>
            <a:r>
              <a:rPr lang="nl-BE" b="1" dirty="0"/>
              <a:t>Volg de ziektecijfers op via het CPBW</a:t>
            </a:r>
            <a:br>
              <a:rPr lang="nl-NL" b="1" i="1" dirty="0"/>
            </a:br>
            <a:br>
              <a:rPr lang="nl-BE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4876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581150"/>
            <a:ext cx="7886700" cy="3077936"/>
          </a:xfrm>
        </p:spPr>
        <p:txBody>
          <a:bodyPr/>
          <a:lstStyle/>
          <a:p>
            <a:r>
              <a:rPr lang="nl-BE" sz="2400" dirty="0"/>
              <a:t>De welzijnswet verplicht elke werkgever om </a:t>
            </a:r>
            <a:r>
              <a:rPr lang="nl-BE" sz="2400" dirty="0" err="1"/>
              <a:t>risico-analyses</a:t>
            </a:r>
            <a:r>
              <a:rPr lang="nl-BE" sz="2400" dirty="0"/>
              <a:t> over welzijn te laten uitvoeren </a:t>
            </a:r>
          </a:p>
          <a:p>
            <a:endParaRPr lang="nl-BE" sz="2400" dirty="0"/>
          </a:p>
          <a:p>
            <a:r>
              <a:rPr lang="nl-BE" sz="2400" dirty="0"/>
              <a:t>De resultaten van deze </a:t>
            </a:r>
            <a:r>
              <a:rPr lang="nl-BE" sz="2400" dirty="0" err="1"/>
              <a:t>risico-analyses</a:t>
            </a:r>
            <a:r>
              <a:rPr lang="nl-BE" sz="2400" dirty="0"/>
              <a:t> moeten besproken worden op het CPBW</a:t>
            </a:r>
          </a:p>
          <a:p>
            <a:endParaRPr lang="nl-BE" sz="2400" dirty="0"/>
          </a:p>
          <a:p>
            <a:endParaRPr lang="nl-BE" sz="12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6000" y="562670"/>
            <a:ext cx="7886700" cy="827980"/>
          </a:xfrm>
        </p:spPr>
        <p:txBody>
          <a:bodyPr/>
          <a:lstStyle/>
          <a:p>
            <a:r>
              <a:rPr lang="nl-BE" b="1" dirty="0"/>
              <a:t>Bespreek de resultaten van de </a:t>
            </a:r>
            <a:r>
              <a:rPr lang="nl-BE" b="1" dirty="0" err="1"/>
              <a:t>risico-analyses</a:t>
            </a:r>
            <a:r>
              <a:rPr lang="nl-BE" b="1" dirty="0"/>
              <a:t> op het CPBW</a:t>
            </a:r>
            <a:br>
              <a:rPr lang="nl-NL" b="1" i="1" dirty="0"/>
            </a:br>
            <a:br>
              <a:rPr lang="nl-BE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0470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1" y="553829"/>
            <a:ext cx="7886700" cy="404342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Onze “burn-out”-scan</a:t>
            </a:r>
            <a:br>
              <a:rPr lang="nl-BE" dirty="0"/>
            </a:br>
            <a:br>
              <a:rPr lang="nl-NL" b="1" i="1" dirty="0"/>
            </a:br>
            <a:br>
              <a:rPr lang="nl-NL" b="1" i="1" dirty="0"/>
            </a:br>
            <a:br>
              <a:rPr lang="nl-BE" dirty="0"/>
            </a:b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32418"/>
              </p:ext>
            </p:extLst>
          </p:nvPr>
        </p:nvGraphicFramePr>
        <p:xfrm>
          <a:off x="763521" y="1050371"/>
          <a:ext cx="7131850" cy="3489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5725">
                  <a:extLst>
                    <a:ext uri="{9D8B030D-6E8A-4147-A177-3AD203B41FA5}">
                      <a16:colId xmlns:a16="http://schemas.microsoft.com/office/drawing/2014/main" val="1447173643"/>
                    </a:ext>
                  </a:extLst>
                </a:gridCol>
                <a:gridCol w="892842">
                  <a:extLst>
                    <a:ext uri="{9D8B030D-6E8A-4147-A177-3AD203B41FA5}">
                      <a16:colId xmlns:a16="http://schemas.microsoft.com/office/drawing/2014/main" val="812517440"/>
                    </a:ext>
                  </a:extLst>
                </a:gridCol>
                <a:gridCol w="863283">
                  <a:extLst>
                    <a:ext uri="{9D8B030D-6E8A-4147-A177-3AD203B41FA5}">
                      <a16:colId xmlns:a16="http://schemas.microsoft.com/office/drawing/2014/main" val="1440081813"/>
                    </a:ext>
                  </a:extLst>
                </a:gridCol>
              </a:tblGrid>
              <a:tr h="312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Ja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Nee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1768206"/>
                  </a:ext>
                </a:extLst>
              </a:tr>
              <a:tr h="2789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Weet je dat burn-out altijd met het werk te maken heeft?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7906594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Heb je zicht op het aantal werknemers die langer dan een maand ziek zijn?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0416851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Heb je zicht op het aantal werknemers die langer dan een maand ziek zijn omwille van psychosociale redenen?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0168045"/>
                  </a:ext>
                </a:extLst>
              </a:tr>
              <a:tr h="27128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Bespreken jullie de ziektecijfers op het CPBW?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8558620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Weet je dat de belangrijkste oorzaken van burn-out werkdruk en emotionele belasting zijn?  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007095"/>
                  </a:ext>
                </a:extLst>
              </a:tr>
              <a:tr h="299367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Worden werkdruk en emotionele belasting gemeten?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2491028"/>
                  </a:ext>
                </a:extLst>
              </a:tr>
              <a:tr h="26966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 Zijn er specifieke maatregelen om </a:t>
                      </a:r>
                      <a:r>
                        <a:rPr lang="nl-BE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burn-outs</a:t>
                      </a: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 voorkomen?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8666607"/>
                  </a:ext>
                </a:extLst>
              </a:tr>
              <a:tr h="40177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 Is er overleg over het gebruik van de preventie-eenheden op het CPBW? 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9803753"/>
                  </a:ext>
                </a:extLst>
              </a:tr>
              <a:tr h="227675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 Is er een burn-outbeleid met vaste afspraken? </a:t>
                      </a:r>
                      <a:endParaRPr lang="nl-B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479786"/>
                  </a:ext>
                </a:extLst>
              </a:tr>
              <a:tr h="271713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nl-B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Is er sociaal overleg over burn-out?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17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98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581150"/>
            <a:ext cx="7886700" cy="3077936"/>
          </a:xfrm>
        </p:spPr>
        <p:txBody>
          <a:bodyPr/>
          <a:lstStyle/>
          <a:p>
            <a:r>
              <a:rPr lang="nl-BE" sz="2400" dirty="0"/>
              <a:t>De resultaten van de </a:t>
            </a:r>
            <a:r>
              <a:rPr lang="nl-BE" sz="2400" dirty="0" err="1"/>
              <a:t>risico-analyses</a:t>
            </a:r>
            <a:r>
              <a:rPr lang="nl-BE" sz="2400" dirty="0"/>
              <a:t> zijn de basis voor het nemen van preventiemaatregelen</a:t>
            </a:r>
          </a:p>
          <a:p>
            <a:endParaRPr lang="nl-BE" sz="2400" dirty="0"/>
          </a:p>
          <a:p>
            <a:r>
              <a:rPr lang="nl-BE" sz="2400"/>
              <a:t>Preventiemaatregelen </a:t>
            </a:r>
            <a:endParaRPr lang="nl-BE" sz="2400" dirty="0"/>
          </a:p>
          <a:p>
            <a:endParaRPr lang="nl-BE" sz="2400" dirty="0"/>
          </a:p>
          <a:p>
            <a:endParaRPr lang="nl-BE" sz="12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6000" y="562670"/>
            <a:ext cx="7886700" cy="827980"/>
          </a:xfrm>
        </p:spPr>
        <p:txBody>
          <a:bodyPr/>
          <a:lstStyle/>
          <a:p>
            <a:r>
              <a:rPr lang="nl-BE" b="1" dirty="0"/>
              <a:t>Pleit voor preventiemaatregelen</a:t>
            </a:r>
            <a:br>
              <a:rPr lang="nl-BE" dirty="0"/>
            </a:b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9F7B01-F65B-F7B2-6CDC-5FDA390F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0" y="2374916"/>
            <a:ext cx="1517300" cy="215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1560" y="560507"/>
            <a:ext cx="6989070" cy="673973"/>
          </a:xfrm>
        </p:spPr>
        <p:txBody>
          <a:bodyPr/>
          <a:lstStyle/>
          <a:p>
            <a:r>
              <a:rPr lang="nl-NL" sz="2800" b="1" i="1" dirty="0"/>
              <a:t>3. Pak de oorzaken aan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2844" y="1608532"/>
            <a:ext cx="5695042" cy="28974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</a:rPr>
              <a:t>Werkdruk is veruit de belangrijkste oorzaak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/>
                </a:solidFill>
              </a:rPr>
              <a:t>Daarna spelen ook emotionele belasting en gebrek aan ondersteuning door de leidinggevende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50" y="1368447"/>
            <a:ext cx="2096862" cy="2079278"/>
          </a:xfrm>
          <a:prstGeom prst="rect">
            <a:avLst/>
          </a:prstGeom>
        </p:spPr>
      </p:pic>
      <p:sp>
        <p:nvSpPr>
          <p:cNvPr id="6" name="Ondertitel 7"/>
          <p:cNvSpPr txBox="1">
            <a:spLocks/>
          </p:cNvSpPr>
          <p:nvPr/>
        </p:nvSpPr>
        <p:spPr>
          <a:xfrm>
            <a:off x="6759350" y="3831986"/>
            <a:ext cx="2096863" cy="673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rgbClr val="E82D27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4000" b="1" dirty="0">
                <a:latin typeface="Gill Sans MT Condensed" charset="0"/>
                <a:ea typeface="Gill Sans MT Condensed" charset="0"/>
                <a:cs typeface="Gill Sans MT Condensed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51178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270869"/>
            <a:ext cx="7886700" cy="3309961"/>
          </a:xfrm>
        </p:spPr>
        <p:txBody>
          <a:bodyPr/>
          <a:lstStyle/>
          <a:p>
            <a:r>
              <a:rPr lang="nl-BE" sz="2400" dirty="0"/>
              <a:t>Meer dan de helft van de werknemers (50,6%) in Vlaanderen heeft GEEN werkbaar werk (werkbaarheidsmonitor 2019) </a:t>
            </a:r>
          </a:p>
          <a:p>
            <a:endParaRPr lang="nl-BE" sz="2400" dirty="0"/>
          </a:p>
          <a:p>
            <a:r>
              <a:rPr lang="nl-BE" sz="2400" dirty="0"/>
              <a:t>Meet het voor je eigen werkvloer met de VOW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sz="1800" dirty="0"/>
              <a:t>Het is wetenschappelijk onderbouwd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sz="1800" dirty="0"/>
              <a:t>De diversiteitsconsulenten ondersteunen bij de organisatie, de verwerking en de analyse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BE" sz="1800" dirty="0"/>
              <a:t>Het geeft je een duidelijk zicht op waar de problemen zijn: in welke afdelingen, in welke functies,… </a:t>
            </a:r>
          </a:p>
          <a:p>
            <a:endParaRPr lang="nl-BE" sz="2400" dirty="0"/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6000" y="562670"/>
            <a:ext cx="8038750" cy="540416"/>
          </a:xfrm>
        </p:spPr>
        <p:txBody>
          <a:bodyPr/>
          <a:lstStyle/>
          <a:p>
            <a:r>
              <a:rPr lang="nl-BE" b="1" dirty="0"/>
              <a:t>Werkdruk is veruit de belangrijkste oorzaak!</a:t>
            </a:r>
            <a:br>
              <a:rPr lang="nl-BE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2385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384300"/>
            <a:ext cx="7886700" cy="2922378"/>
          </a:xfrm>
        </p:spPr>
        <p:txBody>
          <a:bodyPr/>
          <a:lstStyle/>
          <a:p>
            <a:r>
              <a:rPr lang="nl-BE" sz="2400" dirty="0"/>
              <a:t>Op basis van de resultaten van de VOW kan je effectieve maatregelen bespreken op de OR</a:t>
            </a:r>
          </a:p>
          <a:p>
            <a:endParaRPr lang="nl-BE" sz="2400" dirty="0"/>
          </a:p>
          <a:p>
            <a:r>
              <a:rPr lang="nl-BE" sz="2400" dirty="0"/>
              <a:t>Die maatregelen kan je laten opnemen in CAO 104, in het JAP, ... 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6000" y="562670"/>
            <a:ext cx="7886700" cy="540416"/>
          </a:xfrm>
        </p:spPr>
        <p:txBody>
          <a:bodyPr/>
          <a:lstStyle/>
          <a:p>
            <a:r>
              <a:rPr lang="nl-BE" b="1" dirty="0"/>
              <a:t>Pak de werkdruk aan!</a:t>
            </a:r>
            <a:br>
              <a:rPr lang="nl-BE" dirty="0"/>
            </a:b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217B57-0660-AB20-99F7-0F148AC34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02" y="3030048"/>
            <a:ext cx="1116825" cy="15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000" y="1904305"/>
            <a:ext cx="7886700" cy="2597150"/>
          </a:xfrm>
        </p:spPr>
        <p:txBody>
          <a:bodyPr/>
          <a:lstStyle/>
          <a:p>
            <a:r>
              <a:rPr lang="nl-BE" sz="2400" dirty="0"/>
              <a:t>Deze factoren komen vaak samen met werkdruk</a:t>
            </a:r>
          </a:p>
          <a:p>
            <a:endParaRPr lang="nl-BE" sz="1000" dirty="0"/>
          </a:p>
          <a:p>
            <a:r>
              <a:rPr lang="nl-BE" sz="2400" dirty="0"/>
              <a:t>In sommige sectoren is de emotionele belasting uitgesproken: </a:t>
            </a:r>
            <a:r>
              <a:rPr lang="nl-BE" sz="2400" dirty="0" err="1"/>
              <a:t>social</a:t>
            </a:r>
            <a:r>
              <a:rPr lang="nl-BE" sz="2400" dirty="0"/>
              <a:t> </a:t>
            </a:r>
            <a:r>
              <a:rPr lang="nl-BE" sz="2400" dirty="0" err="1"/>
              <a:t>profit</a:t>
            </a:r>
            <a:r>
              <a:rPr lang="nl-BE" sz="2400" dirty="0"/>
              <a:t>, onderwijs,… </a:t>
            </a:r>
          </a:p>
          <a:p>
            <a:endParaRPr lang="nl-BE" sz="1000" dirty="0"/>
          </a:p>
          <a:p>
            <a:r>
              <a:rPr lang="nl-BE" sz="2400" dirty="0"/>
              <a:t>Zowel een gebrek aan ondersteuning door de leidinggevende als een te sterke controle kunnen nadelig zijn</a:t>
            </a:r>
          </a:p>
          <a:p>
            <a:endParaRPr lang="nl-BE" sz="2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6000" y="562670"/>
            <a:ext cx="7886700" cy="1151830"/>
          </a:xfrm>
        </p:spPr>
        <p:txBody>
          <a:bodyPr/>
          <a:lstStyle/>
          <a:p>
            <a:r>
              <a:rPr lang="nl-BE" b="1" dirty="0"/>
              <a:t>Daarnaast spelen ook emotionele belasting en gebrek aan ondersteuning door de leidinggevende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2000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288" y="393067"/>
            <a:ext cx="7585360" cy="814246"/>
          </a:xfrm>
        </p:spPr>
        <p:txBody>
          <a:bodyPr/>
          <a:lstStyle/>
          <a:p>
            <a:r>
              <a:rPr lang="nl-NL" sz="2800" b="1" dirty="0">
                <a:solidFill>
                  <a:srgbClr val="FF0000"/>
                </a:solidFill>
              </a:rPr>
              <a:t>De diversiteitsconsulenten ondersteunen </a:t>
            </a:r>
            <a:r>
              <a:rPr lang="nl-NL" sz="2800" b="1" dirty="0" err="1">
                <a:solidFill>
                  <a:srgbClr val="FF0000"/>
                </a:solidFill>
              </a:rPr>
              <a:t>delegees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703397" y="1592887"/>
            <a:ext cx="7801974" cy="29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BE" altLang="nl-BE" sz="2400" dirty="0"/>
              <a:t>maken samen met de </a:t>
            </a:r>
            <a:r>
              <a:rPr lang="nl-BE" altLang="nl-BE" sz="2400" dirty="0" err="1"/>
              <a:t>delegees</a:t>
            </a:r>
            <a:r>
              <a:rPr lang="nl-BE" altLang="nl-BE" sz="2400" dirty="0"/>
              <a:t> een analyse van de situatie op hun werkvloer </a:t>
            </a:r>
          </a:p>
          <a:p>
            <a:r>
              <a:rPr lang="nl-BE" altLang="nl-BE" sz="2400" dirty="0"/>
              <a:t>inspireren de </a:t>
            </a:r>
            <a:r>
              <a:rPr lang="nl-BE" altLang="nl-BE" sz="2400" dirty="0" err="1"/>
              <a:t>delegees</a:t>
            </a:r>
            <a:r>
              <a:rPr lang="nl-BE" altLang="nl-BE" sz="2400" dirty="0"/>
              <a:t> met goede praktijken</a:t>
            </a:r>
          </a:p>
          <a:p>
            <a:r>
              <a:rPr lang="nl-BE" altLang="nl-BE" sz="2400" dirty="0"/>
              <a:t>bereiden de </a:t>
            </a:r>
            <a:r>
              <a:rPr lang="nl-BE" altLang="nl-BE" sz="2400" dirty="0" err="1"/>
              <a:t>delegees</a:t>
            </a:r>
            <a:r>
              <a:rPr lang="nl-BE" altLang="nl-BE" sz="2400" dirty="0"/>
              <a:t> voor op het sociaal overleg</a:t>
            </a:r>
            <a:endParaRPr lang="nl-NL" altLang="nl-BE" sz="2400" dirty="0"/>
          </a:p>
          <a:p>
            <a:endParaRPr lang="nl-BE" altLang="nl-BE" sz="2400" dirty="0"/>
          </a:p>
          <a:p>
            <a:r>
              <a:rPr lang="nl-BE" altLang="nl-BE" sz="2400" dirty="0"/>
              <a:t>altijd in overleg met de </a:t>
            </a:r>
            <a:r>
              <a:rPr lang="nl-BE" altLang="nl-BE" sz="2400"/>
              <a:t>beroepssecretaris </a:t>
            </a:r>
            <a:endParaRPr lang="nl-BE" altLang="nl-BE" sz="2400" dirty="0"/>
          </a:p>
        </p:txBody>
      </p:sp>
    </p:spTree>
    <p:extLst>
      <p:ext uri="{BB962C8B-B14F-4D97-AF65-F5344CB8AC3E}">
        <p14:creationId xmlns:p14="http://schemas.microsoft.com/office/powerpoint/2010/main" val="433200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886700" cy="490598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De diversiteitsconsulenten</a:t>
            </a:r>
          </a:p>
        </p:txBody>
      </p:sp>
      <p:grpSp>
        <p:nvGrpSpPr>
          <p:cNvPr id="6" name="Groeperen 5"/>
          <p:cNvGrpSpPr/>
          <p:nvPr/>
        </p:nvGrpSpPr>
        <p:grpSpPr>
          <a:xfrm>
            <a:off x="883088" y="2189752"/>
            <a:ext cx="1620000" cy="1620000"/>
            <a:chOff x="6822440" y="2362172"/>
            <a:chExt cx="1620000" cy="1620000"/>
          </a:xfrm>
        </p:grpSpPr>
        <p:sp>
          <p:nvSpPr>
            <p:cNvPr id="5" name="Ovaal 4"/>
            <p:cNvSpPr/>
            <p:nvPr/>
          </p:nvSpPr>
          <p:spPr>
            <a:xfrm>
              <a:off x="6822440" y="2362172"/>
              <a:ext cx="1620000" cy="1620000"/>
            </a:xfrm>
            <a:prstGeom prst="ellipse">
              <a:avLst/>
            </a:prstGeom>
            <a:solidFill>
              <a:srgbClr val="E82D27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/>
            <p:cNvSpPr/>
            <p:nvPr/>
          </p:nvSpPr>
          <p:spPr>
            <a:xfrm>
              <a:off x="6822440" y="2458720"/>
              <a:ext cx="1620000" cy="142748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ONZE </a:t>
              </a:r>
              <a:br>
                <a:rPr lang="nl-NL" dirty="0">
                  <a:solidFill>
                    <a:schemeClr val="bg1"/>
                  </a:solidFill>
                </a:rPr>
              </a:br>
              <a:r>
                <a:rPr lang="nl-NL" dirty="0">
                  <a:solidFill>
                    <a:schemeClr val="bg1"/>
                  </a:solidFill>
                </a:rPr>
                <a:t>DIVERSITEITS-CONSULENT HELPT JOU HIERBIJ</a:t>
              </a:r>
            </a:p>
          </p:txBody>
        </p:sp>
      </p:grp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8551CF2-4796-9C54-8117-EDEDE28D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 </a:t>
            </a:r>
            <a:r>
              <a:rPr lang="nl-BE" dirty="0">
                <a:hlinkClick r:id="rId2"/>
              </a:rPr>
              <a:t>www.scanjewerkvloer.be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29CF66-847D-4807-AA9C-679609E2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420" y="1726629"/>
            <a:ext cx="5474064" cy="2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288" y="393067"/>
            <a:ext cx="7585360" cy="814246"/>
          </a:xfrm>
        </p:spPr>
        <p:txBody>
          <a:bodyPr/>
          <a:lstStyle/>
          <a:p>
            <a:r>
              <a:rPr lang="nl-NL" sz="2800" b="1" dirty="0">
                <a:solidFill>
                  <a:srgbClr val="FF0000"/>
                </a:solidFill>
              </a:rPr>
              <a:t>De loopbaanbegeleiders begeleiden werknemers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703397" y="1592887"/>
            <a:ext cx="7801974" cy="29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BE" altLang="nl-BE" sz="2400" dirty="0"/>
              <a:t>ondersteunen werknemers om de risico’s op burn-out te voorkomen</a:t>
            </a:r>
          </a:p>
          <a:p>
            <a:endParaRPr lang="nl-BE" altLang="nl-BE" sz="2400" dirty="0"/>
          </a:p>
          <a:p>
            <a:r>
              <a:rPr lang="nl-BE" altLang="nl-BE" sz="2400" dirty="0"/>
              <a:t>verwijzen naar de huisarts en/of medische hulpverlening door bij indicatie van burn-out</a:t>
            </a:r>
          </a:p>
          <a:p>
            <a:endParaRPr lang="nl-BE" altLang="nl-BE" sz="2400" dirty="0"/>
          </a:p>
          <a:p>
            <a:r>
              <a:rPr lang="nl-BE" altLang="nl-BE" sz="2400" dirty="0"/>
              <a:t>bekijken samen met werknemers hun loopbaan </a:t>
            </a:r>
          </a:p>
        </p:txBody>
      </p:sp>
    </p:spTree>
    <p:extLst>
      <p:ext uri="{BB962C8B-B14F-4D97-AF65-F5344CB8AC3E}">
        <p14:creationId xmlns:p14="http://schemas.microsoft.com/office/powerpoint/2010/main" val="1036731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886700" cy="490598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De loopbaanbegeleiders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A6F51EC-42B2-85CE-FB05-6123ED45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www.abvvloopbaanbegeleiding.be</a:t>
            </a:r>
            <a:r>
              <a:rPr lang="nl-BE" dirty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889F20-8F46-A972-3F7F-A3A614F7C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20" y="1730014"/>
            <a:ext cx="5916777" cy="27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7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78551CF2-4796-9C54-8117-EDEDE28D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C483FD3-9A7A-A3F7-B5E4-2B75E9E8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76" y="1619033"/>
            <a:ext cx="6351447" cy="1905434"/>
          </a:xfrm>
          <a:prstGeom prst="rect">
            <a:avLst/>
          </a:prstGeom>
        </p:spPr>
      </p:pic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C825B286-38CE-E9E1-1F71-23969D9B6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48" y="3932856"/>
            <a:ext cx="24193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00" y="526844"/>
            <a:ext cx="3329771" cy="597312"/>
          </a:xfrm>
        </p:spPr>
        <p:txBody>
          <a:bodyPr/>
          <a:lstStyle/>
          <a:p>
            <a:r>
              <a:rPr lang="nl-BE" sz="2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Inhoud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999" y="1342571"/>
            <a:ext cx="7684057" cy="32740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tx1"/>
                </a:solidFill>
              </a:rPr>
              <a:t>Aanpak van burn-out is nodig</a:t>
            </a:r>
          </a:p>
          <a:p>
            <a:endParaRPr lang="nl-BE" altLang="nl-B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tx1"/>
                </a:solidFill>
              </a:rPr>
              <a:t>Onze hefbomen om burn-out te voorkomen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altLang="nl-B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tx1"/>
                </a:solidFill>
              </a:rPr>
              <a:t>Syndicale aandachtspunten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altLang="nl-BE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altLang="nl-BE" sz="2400" dirty="0">
                <a:solidFill>
                  <a:schemeClr val="tx1"/>
                </a:solidFill>
              </a:rPr>
              <a:t>Ondersteuning door een diversiteitsconsulent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40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6000" y="542472"/>
            <a:ext cx="6668057" cy="959757"/>
          </a:xfrm>
        </p:spPr>
        <p:txBody>
          <a:bodyPr/>
          <a:lstStyle/>
          <a:p>
            <a:r>
              <a:rPr lang="nl-BE" sz="3200" b="1" dirty="0">
                <a:solidFill>
                  <a:srgbClr val="FF0000"/>
                </a:solidFill>
                <a:cs typeface="Arial" panose="020B0604020202020204" pitchFamily="34" charset="0"/>
              </a:rPr>
              <a:t>De aanpak van burn-out is nodig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563" y="1718127"/>
            <a:ext cx="5195065" cy="274320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Burn-out treft veel werknemers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Oorzaken zijn vooral werkdruk en emotionele belasting 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tx1"/>
                </a:solidFill>
              </a:rPr>
              <a:t>Er is nog veel onwetendheid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B63755-990E-4F41-B117-10658FEA3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50" y="1368447"/>
            <a:ext cx="2096862" cy="2079278"/>
          </a:xfrm>
          <a:prstGeom prst="rect">
            <a:avLst/>
          </a:prstGeom>
        </p:spPr>
      </p:pic>
      <p:sp>
        <p:nvSpPr>
          <p:cNvPr id="7" name="Ondertitel 7">
            <a:extLst>
              <a:ext uri="{FF2B5EF4-FFF2-40B4-BE49-F238E27FC236}">
                <a16:creationId xmlns:a16="http://schemas.microsoft.com/office/drawing/2014/main" id="{BFAEE516-7DA4-BABE-A7BF-C22DA319DAC6}"/>
              </a:ext>
            </a:extLst>
          </p:cNvPr>
          <p:cNvSpPr txBox="1">
            <a:spLocks/>
          </p:cNvSpPr>
          <p:nvPr/>
        </p:nvSpPr>
        <p:spPr>
          <a:xfrm>
            <a:off x="6759350" y="3831986"/>
            <a:ext cx="2096863" cy="6739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rgbClr val="E82D27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4000" b="1" dirty="0">
                <a:latin typeface="Gill Sans MT Condensed" charset="0"/>
                <a:ea typeface="Gill Sans MT Condensed" charset="0"/>
                <a:cs typeface="Gill Sans MT Condensed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274616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8EFA-C664-4C74-BD82-26675949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09257"/>
            <a:ext cx="7886700" cy="637372"/>
          </a:xfrm>
        </p:spPr>
        <p:txBody>
          <a:bodyPr/>
          <a:lstStyle/>
          <a:p>
            <a:r>
              <a:rPr lang="nl-BE" sz="2800" b="1" i="1" dirty="0"/>
              <a:t>1. Burn-out treft VEEL werknemers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9215E2-CAB8-F6AC-0FB9-B330E64FD69C}"/>
              </a:ext>
            </a:extLst>
          </p:cNvPr>
          <p:cNvSpPr txBox="1"/>
          <p:nvPr/>
        </p:nvSpPr>
        <p:spPr>
          <a:xfrm>
            <a:off x="685799" y="1401830"/>
            <a:ext cx="74204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b="1" dirty="0"/>
              <a:t>Geen officiële cijfers</a:t>
            </a:r>
            <a:r>
              <a:rPr lang="nl-BE" sz="2000" dirty="0"/>
              <a:t>, want geen erkende definitie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onderzoek KU Leuven: </a:t>
            </a:r>
          </a:p>
          <a:p>
            <a:pPr lvl="1"/>
            <a:r>
              <a:rPr lang="nl-BE" sz="2000" b="1" dirty="0"/>
              <a:t>	</a:t>
            </a:r>
            <a:r>
              <a:rPr lang="nl-BE" sz="2000" dirty="0"/>
              <a:t>=</a:t>
            </a:r>
            <a:r>
              <a:rPr lang="nl-BE" sz="2000" b="1" dirty="0"/>
              <a:t> 1/4</a:t>
            </a:r>
            <a:r>
              <a:rPr lang="nl-BE" sz="2000" b="1" baseline="30000" dirty="0"/>
              <a:t>de</a:t>
            </a:r>
            <a:r>
              <a:rPr lang="nl-BE" sz="2000" b="1" dirty="0"/>
              <a:t> van de langdurig zieken </a:t>
            </a:r>
            <a:r>
              <a:rPr lang="nl-BE" sz="2000" dirty="0"/>
              <a:t>in Vlaanderen</a:t>
            </a:r>
          </a:p>
          <a:p>
            <a:r>
              <a:rPr lang="nl-BE" sz="2000" dirty="0"/>
              <a:t>	= </a:t>
            </a:r>
            <a:r>
              <a:rPr lang="nl-BE" sz="2000" b="1" dirty="0"/>
              <a:t>ongeveer 7,6 %</a:t>
            </a:r>
            <a:r>
              <a:rPr lang="nl-BE" sz="2000" dirty="0"/>
              <a:t> van de werknemers  </a:t>
            </a:r>
          </a:p>
          <a:p>
            <a:r>
              <a:rPr lang="nl-B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onderzoek SERV naar burn-outsymptomen: </a:t>
            </a:r>
          </a:p>
          <a:p>
            <a:r>
              <a:rPr lang="nl-BE" sz="2000" b="1" dirty="0"/>
              <a:t>	= 320 000 werknemers </a:t>
            </a:r>
            <a:r>
              <a:rPr lang="nl-BE" sz="2000" dirty="0"/>
              <a:t>in Vlaanderen</a:t>
            </a:r>
          </a:p>
          <a:p>
            <a:r>
              <a:rPr lang="nl-BE" sz="2000" b="1" dirty="0"/>
              <a:t>	= 13,6 % </a:t>
            </a:r>
            <a:r>
              <a:rPr lang="nl-BE" sz="2000" dirty="0"/>
              <a:t>van de werknemers</a:t>
            </a:r>
          </a:p>
        </p:txBody>
      </p:sp>
    </p:spTree>
    <p:extLst>
      <p:ext uri="{BB962C8B-B14F-4D97-AF65-F5344CB8AC3E}">
        <p14:creationId xmlns:p14="http://schemas.microsoft.com/office/powerpoint/2010/main" val="144997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9F5ED69-16A8-77FA-D7F5-841AF975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527050"/>
            <a:ext cx="5489113" cy="394448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F713297-03D5-3AF3-03A2-2CF73E072359}"/>
              </a:ext>
            </a:extLst>
          </p:cNvPr>
          <p:cNvSpPr txBox="1">
            <a:spLocks/>
          </p:cNvSpPr>
          <p:nvPr/>
        </p:nvSpPr>
        <p:spPr>
          <a:xfrm>
            <a:off x="634278" y="1151816"/>
            <a:ext cx="2238736" cy="26801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b="1" dirty="0"/>
              <a:t>Burn-out in alle </a:t>
            </a:r>
            <a:r>
              <a:rPr lang="en-US" sz="2400" b="1" dirty="0" err="1"/>
              <a:t>sectoren</a:t>
            </a:r>
            <a:r>
              <a:rPr lang="en-US" sz="2400" b="1" dirty="0"/>
              <a:t>, maar </a:t>
            </a:r>
            <a:r>
              <a:rPr lang="en-US" sz="2400" b="1" dirty="0" err="1"/>
              <a:t>vooral</a:t>
            </a:r>
            <a:r>
              <a:rPr lang="en-US" sz="2400" b="1" dirty="0"/>
              <a:t> in </a:t>
            </a:r>
            <a:r>
              <a:rPr lang="en-US" sz="2400" b="1" dirty="0" err="1"/>
              <a:t>onderwijs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social profit</a:t>
            </a:r>
          </a:p>
        </p:txBody>
      </p:sp>
    </p:spTree>
    <p:extLst>
      <p:ext uri="{BB962C8B-B14F-4D97-AF65-F5344CB8AC3E}">
        <p14:creationId xmlns:p14="http://schemas.microsoft.com/office/powerpoint/2010/main" val="25102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F713297-03D5-3AF3-03A2-2CF73E072359}"/>
              </a:ext>
            </a:extLst>
          </p:cNvPr>
          <p:cNvSpPr txBox="1">
            <a:spLocks/>
          </p:cNvSpPr>
          <p:nvPr/>
        </p:nvSpPr>
        <p:spPr>
          <a:xfrm>
            <a:off x="634278" y="957944"/>
            <a:ext cx="2367188" cy="28740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b="1" dirty="0"/>
              <a:t>Burn-out-</a:t>
            </a:r>
            <a:r>
              <a:rPr lang="en-US" sz="2400" b="1" dirty="0" err="1"/>
              <a:t>symptomen</a:t>
            </a:r>
            <a:r>
              <a:rPr lang="en-US" sz="2400" b="1" dirty="0"/>
              <a:t> </a:t>
            </a:r>
            <a:r>
              <a:rPr lang="en-US" sz="2400" b="1" dirty="0" err="1"/>
              <a:t>niet</a:t>
            </a:r>
            <a:r>
              <a:rPr lang="en-US" sz="2400" b="1" dirty="0"/>
              <a:t> </a:t>
            </a:r>
            <a:r>
              <a:rPr lang="en-US" sz="2400" b="1" dirty="0" err="1"/>
              <a:t>alleen</a:t>
            </a:r>
            <a:r>
              <a:rPr lang="en-US" sz="2400" b="1" dirty="0"/>
              <a:t> </a:t>
            </a:r>
            <a:r>
              <a:rPr lang="en-US" sz="2400" b="1" dirty="0" err="1"/>
              <a:t>bij</a:t>
            </a:r>
            <a:r>
              <a:rPr lang="en-US" sz="2400" b="1" dirty="0"/>
              <a:t> midden-</a:t>
            </a:r>
            <a:r>
              <a:rPr lang="en-US" sz="2400" b="1" dirty="0" err="1"/>
              <a:t>kader</a:t>
            </a:r>
            <a:r>
              <a:rPr lang="en-US" sz="2400" b="1" dirty="0"/>
              <a:t>, maar </a:t>
            </a:r>
            <a:r>
              <a:rPr lang="en-US" sz="2400" b="1" dirty="0" err="1"/>
              <a:t>ook</a:t>
            </a:r>
            <a:r>
              <a:rPr lang="en-US" sz="2400" b="1" dirty="0"/>
              <a:t> </a:t>
            </a:r>
            <a:r>
              <a:rPr lang="en-US" sz="2400" b="1" dirty="0" err="1"/>
              <a:t>bij</a:t>
            </a:r>
            <a:r>
              <a:rPr lang="en-US" sz="2400" b="1" dirty="0"/>
              <a:t> </a:t>
            </a:r>
            <a:r>
              <a:rPr lang="en-US" sz="2400" b="1" dirty="0" err="1"/>
              <a:t>bedienden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arbeiders</a:t>
            </a:r>
            <a:endParaRPr lang="en-US" sz="24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E74C67-1677-8A05-1778-B96CAAF1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89" y="685800"/>
            <a:ext cx="5633810" cy="37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8EFA-C664-4C74-BD82-26675949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509257"/>
            <a:ext cx="7886700" cy="773443"/>
          </a:xfrm>
        </p:spPr>
        <p:txBody>
          <a:bodyPr/>
          <a:lstStyle/>
          <a:p>
            <a:r>
              <a:rPr lang="nl-BE" b="1" i="1" dirty="0"/>
              <a:t>2. Werkdruk is veruit de belangrijkste oorzaak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69215E2-CAB8-F6AC-0FB9-B330E64FD69C}"/>
              </a:ext>
            </a:extLst>
          </p:cNvPr>
          <p:cNvSpPr txBox="1"/>
          <p:nvPr/>
        </p:nvSpPr>
        <p:spPr>
          <a:xfrm>
            <a:off x="685800" y="1401830"/>
            <a:ext cx="72453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Wie hogere </a:t>
            </a:r>
            <a:r>
              <a:rPr lang="nl-BE" sz="2000" b="1" dirty="0"/>
              <a:t>werkdruk </a:t>
            </a:r>
            <a:r>
              <a:rPr lang="nl-BE" sz="2000" dirty="0"/>
              <a:t>heeft, heeft</a:t>
            </a:r>
            <a:r>
              <a:rPr lang="nl-BE" sz="2000" b="1" dirty="0"/>
              <a:t> 6,26 meer kans </a:t>
            </a:r>
            <a:r>
              <a:rPr lang="nl-BE" sz="2000" dirty="0"/>
              <a:t>dan het gemiddelde om een burn-out te ontwikkelen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Wie </a:t>
            </a:r>
            <a:r>
              <a:rPr lang="nl-BE" sz="2000" b="1" dirty="0"/>
              <a:t>emotioneel belastend werk </a:t>
            </a:r>
            <a:r>
              <a:rPr lang="nl-BE" sz="2000" dirty="0"/>
              <a:t>heeft, heeft</a:t>
            </a:r>
            <a:r>
              <a:rPr lang="nl-BE" sz="2000" b="1" dirty="0"/>
              <a:t> 2,71 meer kans </a:t>
            </a:r>
            <a:r>
              <a:rPr lang="nl-BE" sz="2000" dirty="0"/>
              <a:t>dan het gemiddelde om een burn-out te ontwikkelen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/>
              <a:t>Wie onvoldoende </a:t>
            </a:r>
            <a:r>
              <a:rPr lang="nl-BE" sz="2000" b="1" dirty="0"/>
              <a:t>ondersteuning</a:t>
            </a:r>
            <a:r>
              <a:rPr lang="nl-BE" sz="2000" dirty="0"/>
              <a:t> van zijn leidinggevende krijgt, </a:t>
            </a:r>
            <a:r>
              <a:rPr lang="nl-BE" sz="2000"/>
              <a:t>heeft </a:t>
            </a:r>
            <a:r>
              <a:rPr lang="nl-BE" sz="2000" b="1"/>
              <a:t>2,84 </a:t>
            </a:r>
            <a:r>
              <a:rPr lang="nl-BE" sz="2000" b="1" dirty="0"/>
              <a:t>meer kans </a:t>
            </a:r>
            <a:r>
              <a:rPr lang="nl-BE" sz="2000" dirty="0"/>
              <a:t>dan het gemiddelde om een burn-out te ontwikkelen </a:t>
            </a:r>
          </a:p>
        </p:txBody>
      </p:sp>
    </p:spTree>
    <p:extLst>
      <p:ext uri="{BB962C8B-B14F-4D97-AF65-F5344CB8AC3E}">
        <p14:creationId xmlns:p14="http://schemas.microsoft.com/office/powerpoint/2010/main" val="352522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8EFA-C664-4C74-BD82-26675949E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78" y="139166"/>
            <a:ext cx="7924243" cy="370091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0000"/>
                </a:solidFill>
              </a:rPr>
              <a:t>Risico op burn-out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080B5D-9B2E-93C5-62E9-94BFD514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8" y="571913"/>
            <a:ext cx="3662796" cy="43110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A1361D3-142E-2FD6-2164-024591F1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79" y="571912"/>
            <a:ext cx="4652472" cy="4311079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3EC31207-BF6B-661E-8F5D-BE99309C7345}"/>
              </a:ext>
            </a:extLst>
          </p:cNvPr>
          <p:cNvSpPr/>
          <p:nvPr/>
        </p:nvSpPr>
        <p:spPr>
          <a:xfrm>
            <a:off x="4061534" y="891541"/>
            <a:ext cx="4900557" cy="705774"/>
          </a:xfrm>
          <a:prstGeom prst="ellipse">
            <a:avLst/>
          </a:prstGeom>
          <a:noFill/>
          <a:ln w="28575">
            <a:solidFill>
              <a:srgbClr val="E7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626F7EB-1663-F0F2-B319-C3E255D4F7CF}"/>
              </a:ext>
            </a:extLst>
          </p:cNvPr>
          <p:cNvSpPr/>
          <p:nvPr/>
        </p:nvSpPr>
        <p:spPr>
          <a:xfrm>
            <a:off x="4039571" y="1603745"/>
            <a:ext cx="4922520" cy="574238"/>
          </a:xfrm>
          <a:prstGeom prst="ellipse">
            <a:avLst/>
          </a:prstGeom>
          <a:noFill/>
          <a:ln w="28575">
            <a:solidFill>
              <a:srgbClr val="E7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450564A-CE76-1738-F117-4B395697BC14}"/>
              </a:ext>
            </a:extLst>
          </p:cNvPr>
          <p:cNvSpPr/>
          <p:nvPr/>
        </p:nvSpPr>
        <p:spPr>
          <a:xfrm>
            <a:off x="4061535" y="3109981"/>
            <a:ext cx="4853865" cy="699117"/>
          </a:xfrm>
          <a:prstGeom prst="ellipse">
            <a:avLst/>
          </a:prstGeom>
          <a:noFill/>
          <a:ln w="28575">
            <a:solidFill>
              <a:srgbClr val="E75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013"/>
          </a:p>
        </p:txBody>
      </p:sp>
    </p:spTree>
    <p:extLst>
      <p:ext uri="{BB962C8B-B14F-4D97-AF65-F5344CB8AC3E}">
        <p14:creationId xmlns:p14="http://schemas.microsoft.com/office/powerpoint/2010/main" val="22003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3e3e6b-9308-469b-94b9-7b86cfa5fdcb" xsi:nil="true"/>
    <lcf76f155ced4ddcb4097134ff3c332f xmlns="27b020e5-701e-4a01-acb2-8816ebf04a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336037865CA43BB2DF424A221FF24" ma:contentTypeVersion="15" ma:contentTypeDescription="Een nieuw document maken." ma:contentTypeScope="" ma:versionID="a9c0da51006d66e85c8c9928f50050eb">
  <xsd:schema xmlns:xsd="http://www.w3.org/2001/XMLSchema" xmlns:xs="http://www.w3.org/2001/XMLSchema" xmlns:p="http://schemas.microsoft.com/office/2006/metadata/properties" xmlns:ns2="27b020e5-701e-4a01-acb2-8816ebf04a47" xmlns:ns3="ff3e3e6b-9308-469b-94b9-7b86cfa5fdcb" targetNamespace="http://schemas.microsoft.com/office/2006/metadata/properties" ma:root="true" ma:fieldsID="1484cc81c67d543c84f61fd4ae07cff4" ns2:_="" ns3:_="">
    <xsd:import namespace="27b020e5-701e-4a01-acb2-8816ebf04a47"/>
    <xsd:import namespace="ff3e3e6b-9308-469b-94b9-7b86cfa5f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020e5-701e-4a01-acb2-8816ebf04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e59c091-05a2-465c-ae54-056c2f72a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e3e6b-9308-469b-94b9-7b86cfa5f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dfe3f0-365d-4f4a-9c13-bbf344bf3803}" ma:internalName="TaxCatchAll" ma:showField="CatchAllData" ma:web="ff3e3e6b-9308-469b-94b9-7b86cfa5f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1A08C-80EE-42B8-93C6-53E443EB4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044449-CEAE-4AAE-966C-88E6F6E39C19}">
  <ds:schemaRefs>
    <ds:schemaRef ds:uri="http://schemas.microsoft.com/office/2006/metadata/properties"/>
    <ds:schemaRef ds:uri="http://schemas.microsoft.com/office/infopath/2007/PartnerControls"/>
    <ds:schemaRef ds:uri="ff3e3e6b-9308-469b-94b9-7b86cfa5fdcb"/>
    <ds:schemaRef ds:uri="27b020e5-701e-4a01-acb2-8816ebf04a47"/>
  </ds:schemaRefs>
</ds:datastoreItem>
</file>

<file path=customXml/itemProps3.xml><?xml version="1.0" encoding="utf-8"?>
<ds:datastoreItem xmlns:ds="http://schemas.openxmlformats.org/officeDocument/2006/customXml" ds:itemID="{B1492777-2A13-4722-B8A1-B6916DBDFD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</TotalTime>
  <Words>997</Words>
  <Application>Microsoft Office PowerPoint</Application>
  <PresentationFormat>Diavoorstelling (16:9)</PresentationFormat>
  <Paragraphs>190</Paragraphs>
  <Slides>29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Arial</vt:lpstr>
      <vt:lpstr>Bahnschrift Light</vt:lpstr>
      <vt:lpstr>Calibri</vt:lpstr>
      <vt:lpstr>Courier New</vt:lpstr>
      <vt:lpstr>Gill Sans MT Condensed</vt:lpstr>
      <vt:lpstr>Lucida Sans Typewriter</vt:lpstr>
      <vt:lpstr>Open Sans</vt:lpstr>
      <vt:lpstr>Verdana</vt:lpstr>
      <vt:lpstr>Office-thema</vt:lpstr>
      <vt:lpstr>PowerPoint-presentatie</vt:lpstr>
      <vt:lpstr>Onze “burn-out”-scan    </vt:lpstr>
      <vt:lpstr>Inhoud</vt:lpstr>
      <vt:lpstr>De aanpak van burn-out is nodig</vt:lpstr>
      <vt:lpstr>1. Burn-out treft VEEL werknemers </vt:lpstr>
      <vt:lpstr>PowerPoint-presentatie</vt:lpstr>
      <vt:lpstr>PowerPoint-presentatie</vt:lpstr>
      <vt:lpstr>2. Werkdruk is veruit de belangrijkste oorzaak</vt:lpstr>
      <vt:lpstr>Risico op burn-out</vt:lpstr>
      <vt:lpstr>Werkdruk is dus de belangrijkste verklarende factor voor burn-outs</vt:lpstr>
      <vt:lpstr>3. Er wordt heel veel gesproken over burn-out, maar er is nog veel onwetendheid … </vt:lpstr>
      <vt:lpstr>Onze hefbomen om burn-out te voorkomen</vt:lpstr>
      <vt:lpstr>1. Meet het met de BAT (Burn-out Assessment Tool) </vt:lpstr>
      <vt:lpstr>De BAT is een wetenschappelijke enquête</vt:lpstr>
      <vt:lpstr>De BAT bevat 23 vragen</vt:lpstr>
      <vt:lpstr>De BAT is gratis</vt:lpstr>
      <vt:lpstr>2. Pleit voor risico-analyses</vt:lpstr>
      <vt:lpstr>Volg de ziektecijfers op via het CPBW  </vt:lpstr>
      <vt:lpstr>Bespreek de resultaten van de risico-analyses op het CPBW  </vt:lpstr>
      <vt:lpstr>Pleit voor preventiemaatregelen </vt:lpstr>
      <vt:lpstr>3. Pak de oorzaken aan</vt:lpstr>
      <vt:lpstr>Werkdruk is veruit de belangrijkste oorzaak! </vt:lpstr>
      <vt:lpstr>Pak de werkdruk aan! </vt:lpstr>
      <vt:lpstr>Daarnaast spelen ook emotionele belasting en gebrek aan ondersteuning door de leidinggevende</vt:lpstr>
      <vt:lpstr>De diversiteitsconsulenten ondersteunen delegees</vt:lpstr>
      <vt:lpstr>De diversiteitsconsulenten</vt:lpstr>
      <vt:lpstr>De loopbaanbegeleiders begeleiden werknemers</vt:lpstr>
      <vt:lpstr>De loopbaanbegeleiders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FIORE Frederic</cp:lastModifiedBy>
  <cp:revision>99</cp:revision>
  <cp:lastPrinted>2019-03-22T08:14:12Z</cp:lastPrinted>
  <dcterms:created xsi:type="dcterms:W3CDTF">2017-05-16T16:15:11Z</dcterms:created>
  <dcterms:modified xsi:type="dcterms:W3CDTF">2022-10-25T12:51:00Z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0x010100A3D336037865CA43BB2DF424A221FF24</vt:lpwstr>
  </property>
  <property fmtid="{D5CDD505-2E9C-101B-9397-08002B2CF9AE}" pid="3" name="Order">
    <vt:r8>1539400</vt:r8>
  </property>
  <property fmtid="{D5CDD505-2E9C-101B-9397-08002B2CF9AE}" pid="4" name="MediaServiceImageTags">
    <vt:lpwstr/>
  </property>
</Properties>
</file>